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0" r:id="rId2"/>
    <p:sldId id="261" r:id="rId3"/>
    <p:sldId id="257" r:id="rId4"/>
    <p:sldId id="258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4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159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83"/>
          <p:cNvSpPr/>
          <p:nvPr userDrawn="1"/>
        </p:nvSpPr>
        <p:spPr>
          <a:xfrm rot="5400000">
            <a:off x="4835097" y="1777846"/>
            <a:ext cx="6858000" cy="3302325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rgbClr val="0070C0"/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  <p:sp>
        <p:nvSpPr>
          <p:cNvPr id="9" name="Shape 4283"/>
          <p:cNvSpPr/>
          <p:nvPr userDrawn="1"/>
        </p:nvSpPr>
        <p:spPr>
          <a:xfrm rot="5400000">
            <a:off x="1468522" y="1713590"/>
            <a:ext cx="6858000" cy="3430822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 dirty="0"/>
          </a:p>
        </p:txBody>
      </p:sp>
      <p:sp>
        <p:nvSpPr>
          <p:cNvPr id="10" name="Shape 4283"/>
          <p:cNvSpPr/>
          <p:nvPr userDrawn="1"/>
        </p:nvSpPr>
        <p:spPr>
          <a:xfrm rot="5400000">
            <a:off x="-1840098" y="1839323"/>
            <a:ext cx="6858000" cy="318642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442122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83"/>
          <p:cNvSpPr/>
          <p:nvPr userDrawn="1"/>
        </p:nvSpPr>
        <p:spPr>
          <a:xfrm rot="5400000">
            <a:off x="4835097" y="1777846"/>
            <a:ext cx="6858000" cy="3302325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  <p:sp>
        <p:nvSpPr>
          <p:cNvPr id="9" name="Shape 4283"/>
          <p:cNvSpPr/>
          <p:nvPr userDrawn="1"/>
        </p:nvSpPr>
        <p:spPr>
          <a:xfrm rot="5400000">
            <a:off x="1468522" y="1713590"/>
            <a:ext cx="6858000" cy="3430822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 dirty="0"/>
          </a:p>
        </p:txBody>
      </p:sp>
      <p:sp>
        <p:nvSpPr>
          <p:cNvPr id="10" name="Shape 4283"/>
          <p:cNvSpPr/>
          <p:nvPr userDrawn="1"/>
        </p:nvSpPr>
        <p:spPr>
          <a:xfrm rot="5400000">
            <a:off x="-1840098" y="1839323"/>
            <a:ext cx="6858000" cy="318642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0633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83"/>
          <p:cNvSpPr/>
          <p:nvPr userDrawn="1"/>
        </p:nvSpPr>
        <p:spPr>
          <a:xfrm rot="5400000">
            <a:off x="4835097" y="1777841"/>
            <a:ext cx="6858000" cy="3302325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  <p:sp>
        <p:nvSpPr>
          <p:cNvPr id="9" name="Shape 4283"/>
          <p:cNvSpPr/>
          <p:nvPr userDrawn="1"/>
        </p:nvSpPr>
        <p:spPr>
          <a:xfrm rot="5400000">
            <a:off x="1468522" y="1713590"/>
            <a:ext cx="6858000" cy="3430822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 dirty="0"/>
          </a:p>
        </p:txBody>
      </p:sp>
      <p:sp>
        <p:nvSpPr>
          <p:cNvPr id="10" name="Shape 4283"/>
          <p:cNvSpPr/>
          <p:nvPr userDrawn="1"/>
        </p:nvSpPr>
        <p:spPr>
          <a:xfrm rot="5400000">
            <a:off x="-1840098" y="1839323"/>
            <a:ext cx="6858000" cy="318642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38215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83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5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75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95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05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1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69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6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1E99E-C4BB-41A2-9043-9277C2CA5E29}" type="datetimeFigureOut">
              <a:rPr lang="en-GB" smtClean="0"/>
              <a:t>11/06/2018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3FC6-8819-4E32-AC3C-D732D9786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40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8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thinkuknow.co.uk/" TargetMode="External"/><Relationship Id="rId3" Type="http://schemas.openxmlformats.org/officeDocument/2006/relationships/image" Target="../media/image2.gif"/><Relationship Id="rId7" Type="http://schemas.openxmlformats.org/officeDocument/2006/relationships/image" Target="../media/image5.png"/><Relationship Id="rId12" Type="http://schemas.openxmlformats.org/officeDocument/2006/relationships/hyperlink" Target="http://www.kidsmart.org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gif"/><Relationship Id="rId11" Type="http://schemas.openxmlformats.org/officeDocument/2006/relationships/hyperlink" Target="https://glowconnect.org.uk/security-and-privacy/glow-community-rules/" TargetMode="External"/><Relationship Id="rId5" Type="http://schemas.microsoft.com/office/2007/relationships/hdphoto" Target="../media/hdphoto1.wdp"/><Relationship Id="rId15" Type="http://schemas.openxmlformats.org/officeDocument/2006/relationships/hyperlink" Target="http://www.respectme.org.uk/adultcyberbullying.html" TargetMode="External"/><Relationship Id="rId10" Type="http://schemas.openxmlformats.org/officeDocument/2006/relationships/hyperlink" Target="https://glowconnect.org.uk/security-and-privacy/glow-privacy-policy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glowconnect.org.uk/" TargetMode="External"/><Relationship Id="rId14" Type="http://schemas.openxmlformats.org/officeDocument/2006/relationships/hyperlink" Target="http://www.childnet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thinkuknow.co.uk/" TargetMode="External"/><Relationship Id="rId3" Type="http://schemas.openxmlformats.org/officeDocument/2006/relationships/image" Target="../media/image2.gif"/><Relationship Id="rId7" Type="http://schemas.openxmlformats.org/officeDocument/2006/relationships/image" Target="../media/image9.png"/><Relationship Id="rId12" Type="http://schemas.openxmlformats.org/officeDocument/2006/relationships/hyperlink" Target="http://www.kidsmart.org.uk/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gif"/><Relationship Id="rId11" Type="http://schemas.openxmlformats.org/officeDocument/2006/relationships/hyperlink" Target="https://glowconnect.org.uk/security-and-privacy/glow-community-rules/" TargetMode="External"/><Relationship Id="rId5" Type="http://schemas.microsoft.com/office/2007/relationships/hdphoto" Target="../media/hdphoto1.wdp"/><Relationship Id="rId15" Type="http://schemas.openxmlformats.org/officeDocument/2006/relationships/hyperlink" Target="http://www.respectme.org.uk/adultcyberbullying.html" TargetMode="External"/><Relationship Id="rId10" Type="http://schemas.openxmlformats.org/officeDocument/2006/relationships/hyperlink" Target="https://glowconnect.org.uk/security-and-privacy/glow-privacy-policy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glowconnect.org.uk/" TargetMode="External"/><Relationship Id="rId14" Type="http://schemas.openxmlformats.org/officeDocument/2006/relationships/hyperlink" Target="http://www.childnet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696744" y="135758"/>
            <a:ext cx="2348378" cy="5043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b="1" kern="0" dirty="0">
                <a:latin typeface="Arial" panose="020B0604020202020204" pitchFamily="34" charset="0"/>
                <a:ea typeface="Arial" panose="020B0604020202020204" pitchFamily="34" charset="0"/>
              </a:rPr>
              <a:t>Acceptable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870622" y="550001"/>
            <a:ext cx="592144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kern="0" dirty="0"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717518" y="994515"/>
            <a:ext cx="1414510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b="1" kern="0" dirty="0">
                <a:latin typeface="Arial" panose="020B0604020202020204" pitchFamily="34" charset="0"/>
                <a:ea typeface="Arial" panose="020B0604020202020204" pitchFamily="34" charset="0"/>
              </a:rPr>
              <a:t>internet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705277" y="535325"/>
            <a:ext cx="1120543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kern="0" dirty="0">
                <a:latin typeface="Arial" panose="020B0604020202020204" pitchFamily="34" charset="0"/>
                <a:ea typeface="Arial" panose="020B0604020202020204" pitchFamily="34" charset="0"/>
              </a:rPr>
              <a:t>use of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717518" y="1499138"/>
            <a:ext cx="3126336" cy="33723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200" b="1" kern="0" dirty="0">
                <a:latin typeface="Arial" panose="020B0604020202020204" pitchFamily="34" charset="0"/>
                <a:ea typeface="Arial" panose="020B0604020202020204" pitchFamily="34" charset="0"/>
              </a:rPr>
              <a:t>In Fife Schools</a:t>
            </a:r>
          </a:p>
        </p:txBody>
      </p:sp>
      <p:sp>
        <p:nvSpPr>
          <p:cNvPr id="79" name="Shape 4283"/>
          <p:cNvSpPr/>
          <p:nvPr/>
        </p:nvSpPr>
        <p:spPr>
          <a:xfrm rot="5400000">
            <a:off x="2385297" y="1908900"/>
            <a:ext cx="5151600" cy="304830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3962014" y="1899530"/>
            <a:ext cx="5680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350" dirty="0"/>
          </a:p>
        </p:txBody>
      </p:sp>
      <p:sp>
        <p:nvSpPr>
          <p:cNvPr id="92" name="Rectangle 91"/>
          <p:cNvSpPr/>
          <p:nvPr/>
        </p:nvSpPr>
        <p:spPr>
          <a:xfrm>
            <a:off x="116394" y="67776"/>
            <a:ext cx="30927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vital that we develop in children skills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attitudes that equip them for our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increasingly technological society. To do this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all have to work within a framework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allows for safety and security.</a:t>
            </a: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measures will give children safety and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of access to the Internet but as in all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of school life accidents can occasionally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happen. School may require to contact the parent in the event of inappropriate material being accessed within the school day.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pupil who deliberately abuses Internet access will be disciplined according to the school’s disciplinary procedure and parents informed in the normal way.</a:t>
            </a: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 procedures will apply.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all breaches of discipline further steps may be taken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support for the above measures is vital to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child’s safe use of a necessary resource for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pupils.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there be any concern regarding the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acceptable use policy for your child’s school please contact the school in the first instance.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Shape 218"/>
          <p:cNvSpPr/>
          <p:nvPr/>
        </p:nvSpPr>
        <p:spPr>
          <a:xfrm>
            <a:off x="216740" y="2499865"/>
            <a:ext cx="2422457" cy="517186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algn="ctr" defTabSz="685818">
              <a:defRPr/>
            </a:pPr>
            <a:endParaRPr lang="en-GB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 rot="202500">
            <a:off x="307020" y="2685485"/>
            <a:ext cx="2449051" cy="19560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500" b="1" kern="0" dirty="0">
                <a:latin typeface="Arial" panose="020B0604020202020204" pitchFamily="34" charset="0"/>
                <a:ea typeface="Arial" panose="020B0604020202020204" pitchFamily="34" charset="0"/>
              </a:rPr>
              <a:t>If rules are broken…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176" y="4917988"/>
            <a:ext cx="1244249" cy="1241823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7776519" y="6425404"/>
            <a:ext cx="2135522" cy="2463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and Children’s Services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6" t="7878" r="13063" b="23850"/>
          <a:stretch/>
        </p:blipFill>
        <p:spPr>
          <a:xfrm>
            <a:off x="4929443" y="6489954"/>
            <a:ext cx="332694" cy="326106"/>
          </a:xfrm>
          <a:prstGeom prst="rect">
            <a:avLst/>
          </a:prstGeom>
        </p:spPr>
      </p:pic>
      <p:grpSp>
        <p:nvGrpSpPr>
          <p:cNvPr id="66" name="Group 65"/>
          <p:cNvGrpSpPr/>
          <p:nvPr/>
        </p:nvGrpSpPr>
        <p:grpSpPr>
          <a:xfrm>
            <a:off x="8920480" y="702913"/>
            <a:ext cx="779008" cy="419393"/>
            <a:chOff x="0" y="0"/>
            <a:chExt cx="5256880" cy="2383206"/>
          </a:xfrm>
        </p:grpSpPr>
        <p:sp>
          <p:nvSpPr>
            <p:cNvPr id="67" name="Shape 16"/>
            <p:cNvSpPr/>
            <p:nvPr/>
          </p:nvSpPr>
          <p:spPr>
            <a:xfrm>
              <a:off x="419" y="580732"/>
              <a:ext cx="918629" cy="1341984"/>
            </a:xfrm>
            <a:custGeom>
              <a:avLst/>
              <a:gdLst/>
              <a:ahLst/>
              <a:cxnLst/>
              <a:rect l="0" t="0" r="0" b="0"/>
              <a:pathLst>
                <a:path w="918629" h="1341984">
                  <a:moveTo>
                    <a:pt x="82550" y="0"/>
                  </a:moveTo>
                  <a:cubicBezTo>
                    <a:pt x="209563" y="0"/>
                    <a:pt x="336550" y="8484"/>
                    <a:pt x="518592" y="8484"/>
                  </a:cubicBezTo>
                  <a:cubicBezTo>
                    <a:pt x="709066" y="8484"/>
                    <a:pt x="774700" y="0"/>
                    <a:pt x="857250" y="0"/>
                  </a:cubicBezTo>
                  <a:cubicBezTo>
                    <a:pt x="908050" y="0"/>
                    <a:pt x="918629" y="12713"/>
                    <a:pt x="918629" y="31775"/>
                  </a:cubicBezTo>
                  <a:lnTo>
                    <a:pt x="918629" y="296354"/>
                  </a:lnTo>
                  <a:cubicBezTo>
                    <a:pt x="918629" y="347154"/>
                    <a:pt x="903821" y="361963"/>
                    <a:pt x="876313" y="361963"/>
                  </a:cubicBezTo>
                  <a:cubicBezTo>
                    <a:pt x="787413" y="361963"/>
                    <a:pt x="791642" y="88913"/>
                    <a:pt x="569379" y="88913"/>
                  </a:cubicBezTo>
                  <a:cubicBezTo>
                    <a:pt x="484721" y="88913"/>
                    <a:pt x="467779" y="103734"/>
                    <a:pt x="467779" y="154534"/>
                  </a:cubicBezTo>
                  <a:lnTo>
                    <a:pt x="467779" y="558800"/>
                  </a:lnTo>
                  <a:cubicBezTo>
                    <a:pt x="467779" y="575742"/>
                    <a:pt x="491071" y="588442"/>
                    <a:pt x="524942" y="588442"/>
                  </a:cubicBezTo>
                  <a:cubicBezTo>
                    <a:pt x="607479" y="588442"/>
                    <a:pt x="660400" y="554571"/>
                    <a:pt x="683692" y="495325"/>
                  </a:cubicBezTo>
                  <a:cubicBezTo>
                    <a:pt x="709066" y="429704"/>
                    <a:pt x="709066" y="397954"/>
                    <a:pt x="742937" y="397954"/>
                  </a:cubicBezTo>
                  <a:cubicBezTo>
                    <a:pt x="764134" y="397954"/>
                    <a:pt x="778929" y="408534"/>
                    <a:pt x="778929" y="442404"/>
                  </a:cubicBezTo>
                  <a:cubicBezTo>
                    <a:pt x="778929" y="497421"/>
                    <a:pt x="770458" y="558800"/>
                    <a:pt x="770458" y="622313"/>
                  </a:cubicBezTo>
                  <a:cubicBezTo>
                    <a:pt x="770458" y="698525"/>
                    <a:pt x="778929" y="776821"/>
                    <a:pt x="778929" y="853034"/>
                  </a:cubicBezTo>
                  <a:cubicBezTo>
                    <a:pt x="778929" y="878434"/>
                    <a:pt x="759879" y="895363"/>
                    <a:pt x="738708" y="895363"/>
                  </a:cubicBezTo>
                  <a:cubicBezTo>
                    <a:pt x="700621" y="895363"/>
                    <a:pt x="698500" y="846671"/>
                    <a:pt x="666750" y="759904"/>
                  </a:cubicBezTo>
                  <a:cubicBezTo>
                    <a:pt x="643471" y="698525"/>
                    <a:pt x="611721" y="677329"/>
                    <a:pt x="524942" y="677329"/>
                  </a:cubicBezTo>
                  <a:cubicBezTo>
                    <a:pt x="491071" y="677329"/>
                    <a:pt x="467779" y="681571"/>
                    <a:pt x="467779" y="698525"/>
                  </a:cubicBezTo>
                  <a:lnTo>
                    <a:pt x="467779" y="1162037"/>
                  </a:lnTo>
                  <a:cubicBezTo>
                    <a:pt x="467779" y="1219200"/>
                    <a:pt x="497421" y="1261542"/>
                    <a:pt x="567284" y="1270000"/>
                  </a:cubicBezTo>
                  <a:cubicBezTo>
                    <a:pt x="601155" y="1274242"/>
                    <a:pt x="643471" y="1270000"/>
                    <a:pt x="643471" y="1308113"/>
                  </a:cubicBezTo>
                  <a:cubicBezTo>
                    <a:pt x="643471" y="1335646"/>
                    <a:pt x="611721" y="1341984"/>
                    <a:pt x="569379" y="1341984"/>
                  </a:cubicBezTo>
                  <a:cubicBezTo>
                    <a:pt x="465684" y="1341984"/>
                    <a:pt x="389471" y="1333500"/>
                    <a:pt x="292100" y="1333500"/>
                  </a:cubicBezTo>
                  <a:cubicBezTo>
                    <a:pt x="215913" y="1333500"/>
                    <a:pt x="139700" y="1341984"/>
                    <a:pt x="59284" y="1341984"/>
                  </a:cubicBezTo>
                  <a:cubicBezTo>
                    <a:pt x="21171" y="1341984"/>
                    <a:pt x="0" y="1341984"/>
                    <a:pt x="0" y="1310234"/>
                  </a:cubicBezTo>
                  <a:cubicBezTo>
                    <a:pt x="0" y="1238250"/>
                    <a:pt x="141821" y="1310234"/>
                    <a:pt x="141821" y="1153579"/>
                  </a:cubicBezTo>
                  <a:lnTo>
                    <a:pt x="141821" y="207454"/>
                  </a:lnTo>
                  <a:cubicBezTo>
                    <a:pt x="141821" y="150317"/>
                    <a:pt x="135471" y="103734"/>
                    <a:pt x="80442" y="78346"/>
                  </a:cubicBezTo>
                  <a:cubicBezTo>
                    <a:pt x="48705" y="65646"/>
                    <a:pt x="2134" y="74092"/>
                    <a:pt x="2134" y="35992"/>
                  </a:cubicBezTo>
                  <a:cubicBezTo>
                    <a:pt x="2134" y="6363"/>
                    <a:pt x="33871" y="0"/>
                    <a:pt x="825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68" name="Shape 17"/>
            <p:cNvSpPr/>
            <p:nvPr/>
          </p:nvSpPr>
          <p:spPr>
            <a:xfrm>
              <a:off x="878310" y="923637"/>
              <a:ext cx="520713" cy="999071"/>
            </a:xfrm>
            <a:custGeom>
              <a:avLst/>
              <a:gdLst/>
              <a:ahLst/>
              <a:cxnLst/>
              <a:rect l="0" t="0" r="0" b="0"/>
              <a:pathLst>
                <a:path w="520713" h="999071">
                  <a:moveTo>
                    <a:pt x="372542" y="0"/>
                  </a:moveTo>
                  <a:cubicBezTo>
                    <a:pt x="391592" y="0"/>
                    <a:pt x="393713" y="14834"/>
                    <a:pt x="393713" y="71971"/>
                  </a:cubicBezTo>
                  <a:lnTo>
                    <a:pt x="393713" y="842429"/>
                  </a:lnTo>
                  <a:cubicBezTo>
                    <a:pt x="393713" y="965200"/>
                    <a:pt x="520713" y="901713"/>
                    <a:pt x="520713" y="965200"/>
                  </a:cubicBezTo>
                  <a:cubicBezTo>
                    <a:pt x="520713" y="988466"/>
                    <a:pt x="495313" y="999071"/>
                    <a:pt x="452971" y="999071"/>
                  </a:cubicBezTo>
                  <a:cubicBezTo>
                    <a:pt x="391592" y="999071"/>
                    <a:pt x="330213" y="990588"/>
                    <a:pt x="268834" y="990588"/>
                  </a:cubicBezTo>
                  <a:cubicBezTo>
                    <a:pt x="167234" y="990588"/>
                    <a:pt x="91021" y="999071"/>
                    <a:pt x="63513" y="999071"/>
                  </a:cubicBezTo>
                  <a:cubicBezTo>
                    <a:pt x="35992" y="999071"/>
                    <a:pt x="12713" y="988466"/>
                    <a:pt x="12713" y="965200"/>
                  </a:cubicBezTo>
                  <a:cubicBezTo>
                    <a:pt x="12713" y="912292"/>
                    <a:pt x="118542" y="948258"/>
                    <a:pt x="118542" y="874192"/>
                  </a:cubicBezTo>
                  <a:lnTo>
                    <a:pt x="118542" y="281534"/>
                  </a:lnTo>
                  <a:cubicBezTo>
                    <a:pt x="118542" y="192621"/>
                    <a:pt x="0" y="230734"/>
                    <a:pt x="0" y="184163"/>
                  </a:cubicBezTo>
                  <a:cubicBezTo>
                    <a:pt x="0" y="163005"/>
                    <a:pt x="25426" y="152413"/>
                    <a:pt x="42342" y="148171"/>
                  </a:cubicBezTo>
                  <a:cubicBezTo>
                    <a:pt x="179946" y="114300"/>
                    <a:pt x="345021" y="0"/>
                    <a:pt x="372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69" name="Shape 18"/>
            <p:cNvSpPr/>
            <p:nvPr/>
          </p:nvSpPr>
          <p:spPr>
            <a:xfrm>
              <a:off x="977815" y="525721"/>
              <a:ext cx="313258" cy="313258"/>
            </a:xfrm>
            <a:custGeom>
              <a:avLst/>
              <a:gdLst/>
              <a:ahLst/>
              <a:cxnLst/>
              <a:rect l="0" t="0" r="0" b="0"/>
              <a:pathLst>
                <a:path w="313258" h="313258">
                  <a:moveTo>
                    <a:pt x="156629" y="0"/>
                  </a:moveTo>
                  <a:cubicBezTo>
                    <a:pt x="251879" y="0"/>
                    <a:pt x="313258" y="69837"/>
                    <a:pt x="313258" y="156629"/>
                  </a:cubicBezTo>
                  <a:cubicBezTo>
                    <a:pt x="313258" y="243421"/>
                    <a:pt x="251879" y="313258"/>
                    <a:pt x="156629" y="313258"/>
                  </a:cubicBezTo>
                  <a:cubicBezTo>
                    <a:pt x="61379" y="313258"/>
                    <a:pt x="0" y="243421"/>
                    <a:pt x="0" y="156629"/>
                  </a:cubicBezTo>
                  <a:cubicBezTo>
                    <a:pt x="0" y="69837"/>
                    <a:pt x="61379" y="0"/>
                    <a:pt x="15662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70" name="Shape 19"/>
            <p:cNvSpPr/>
            <p:nvPr/>
          </p:nvSpPr>
          <p:spPr>
            <a:xfrm>
              <a:off x="1341681" y="415644"/>
              <a:ext cx="747179" cy="1507071"/>
            </a:xfrm>
            <a:custGeom>
              <a:avLst/>
              <a:gdLst/>
              <a:ahLst/>
              <a:cxnLst/>
              <a:rect l="0" t="0" r="0" b="0"/>
              <a:pathLst>
                <a:path w="747179" h="1507071">
                  <a:moveTo>
                    <a:pt x="556679" y="0"/>
                  </a:moveTo>
                  <a:cubicBezTo>
                    <a:pt x="651916" y="0"/>
                    <a:pt x="747179" y="29629"/>
                    <a:pt x="747179" y="84671"/>
                  </a:cubicBezTo>
                  <a:cubicBezTo>
                    <a:pt x="747179" y="122784"/>
                    <a:pt x="723900" y="304825"/>
                    <a:pt x="647688" y="304825"/>
                  </a:cubicBezTo>
                  <a:cubicBezTo>
                    <a:pt x="539738" y="304825"/>
                    <a:pt x="588429" y="59258"/>
                    <a:pt x="503771" y="59258"/>
                  </a:cubicBezTo>
                  <a:cubicBezTo>
                    <a:pt x="438137" y="59258"/>
                    <a:pt x="410629" y="175704"/>
                    <a:pt x="410629" y="323837"/>
                  </a:cubicBezTo>
                  <a:lnTo>
                    <a:pt x="410629" y="541871"/>
                  </a:lnTo>
                  <a:lnTo>
                    <a:pt x="571500" y="541871"/>
                  </a:lnTo>
                  <a:cubicBezTo>
                    <a:pt x="590538" y="541871"/>
                    <a:pt x="594792" y="548208"/>
                    <a:pt x="594792" y="586321"/>
                  </a:cubicBezTo>
                  <a:cubicBezTo>
                    <a:pt x="594792" y="624421"/>
                    <a:pt x="590538" y="630784"/>
                    <a:pt x="571500" y="630784"/>
                  </a:cubicBezTo>
                  <a:lnTo>
                    <a:pt x="410629" y="630784"/>
                  </a:lnTo>
                  <a:lnTo>
                    <a:pt x="410629" y="1308113"/>
                  </a:lnTo>
                  <a:cubicBezTo>
                    <a:pt x="410629" y="1490129"/>
                    <a:pt x="594792" y="1401216"/>
                    <a:pt x="594792" y="1473200"/>
                  </a:cubicBezTo>
                  <a:cubicBezTo>
                    <a:pt x="594792" y="1496466"/>
                    <a:pt x="575729" y="1507071"/>
                    <a:pt x="529158" y="1507071"/>
                  </a:cubicBezTo>
                  <a:cubicBezTo>
                    <a:pt x="495300" y="1507071"/>
                    <a:pt x="461429" y="1498587"/>
                    <a:pt x="260350" y="1498587"/>
                  </a:cubicBezTo>
                  <a:cubicBezTo>
                    <a:pt x="165100" y="1498587"/>
                    <a:pt x="105829" y="1507071"/>
                    <a:pt x="50800" y="1507071"/>
                  </a:cubicBezTo>
                  <a:cubicBezTo>
                    <a:pt x="16929" y="1507071"/>
                    <a:pt x="0" y="1492250"/>
                    <a:pt x="0" y="1473200"/>
                  </a:cubicBezTo>
                  <a:cubicBezTo>
                    <a:pt x="0" y="1411796"/>
                    <a:pt x="135458" y="1456258"/>
                    <a:pt x="135458" y="1367371"/>
                  </a:cubicBezTo>
                  <a:lnTo>
                    <a:pt x="135458" y="675208"/>
                  </a:lnTo>
                  <a:cubicBezTo>
                    <a:pt x="135458" y="630784"/>
                    <a:pt x="101587" y="630784"/>
                    <a:pt x="71958" y="630784"/>
                  </a:cubicBezTo>
                  <a:cubicBezTo>
                    <a:pt x="38087" y="630784"/>
                    <a:pt x="16929" y="630784"/>
                    <a:pt x="16929" y="599034"/>
                  </a:cubicBezTo>
                  <a:cubicBezTo>
                    <a:pt x="16929" y="575742"/>
                    <a:pt x="48679" y="558813"/>
                    <a:pt x="105829" y="546113"/>
                  </a:cubicBezTo>
                  <a:cubicBezTo>
                    <a:pt x="129108" y="541871"/>
                    <a:pt x="131229" y="524942"/>
                    <a:pt x="133338" y="495300"/>
                  </a:cubicBezTo>
                  <a:cubicBezTo>
                    <a:pt x="152400" y="232829"/>
                    <a:pt x="298438" y="0"/>
                    <a:pt x="5566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71" name="Shape 20"/>
            <p:cNvSpPr/>
            <p:nvPr/>
          </p:nvSpPr>
          <p:spPr>
            <a:xfrm>
              <a:off x="1898157" y="924480"/>
              <a:ext cx="448748" cy="1022959"/>
            </a:xfrm>
            <a:custGeom>
              <a:avLst/>
              <a:gdLst/>
              <a:ahLst/>
              <a:cxnLst/>
              <a:rect l="0" t="0" r="0" b="0"/>
              <a:pathLst>
                <a:path w="448748" h="1022959">
                  <a:moveTo>
                    <a:pt x="448748" y="0"/>
                  </a:moveTo>
                  <a:lnTo>
                    <a:pt x="448748" y="70507"/>
                  </a:lnTo>
                  <a:lnTo>
                    <a:pt x="436441" y="72602"/>
                  </a:lnTo>
                  <a:cubicBezTo>
                    <a:pt x="361891" y="98589"/>
                    <a:pt x="313284" y="209250"/>
                    <a:pt x="313284" y="316663"/>
                  </a:cubicBezTo>
                  <a:cubicBezTo>
                    <a:pt x="313284" y="354776"/>
                    <a:pt x="330213" y="371705"/>
                    <a:pt x="370408" y="371705"/>
                  </a:cubicBezTo>
                  <a:lnTo>
                    <a:pt x="448748" y="365714"/>
                  </a:lnTo>
                  <a:lnTo>
                    <a:pt x="448748" y="439447"/>
                  </a:lnTo>
                  <a:lnTo>
                    <a:pt x="351371" y="439447"/>
                  </a:lnTo>
                  <a:cubicBezTo>
                    <a:pt x="321729" y="439447"/>
                    <a:pt x="313284" y="454242"/>
                    <a:pt x="313284" y="517742"/>
                  </a:cubicBezTo>
                  <a:cubicBezTo>
                    <a:pt x="313284" y="616961"/>
                    <a:pt x="344696" y="728582"/>
                    <a:pt x="412697" y="798345"/>
                  </a:cubicBezTo>
                  <a:lnTo>
                    <a:pt x="448748" y="827358"/>
                  </a:lnTo>
                  <a:lnTo>
                    <a:pt x="448748" y="1022959"/>
                  </a:lnTo>
                  <a:lnTo>
                    <a:pt x="410913" y="1020985"/>
                  </a:lnTo>
                  <a:cubicBezTo>
                    <a:pt x="163714" y="994833"/>
                    <a:pt x="0" y="777307"/>
                    <a:pt x="0" y="511405"/>
                  </a:cubicBezTo>
                  <a:cubicBezTo>
                    <a:pt x="0" y="245479"/>
                    <a:pt x="152552" y="27952"/>
                    <a:pt x="412315" y="1800"/>
                  </a:cubicBezTo>
                  <a:lnTo>
                    <a:pt x="448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72" name="Shape 21"/>
            <p:cNvSpPr/>
            <p:nvPr/>
          </p:nvSpPr>
          <p:spPr>
            <a:xfrm>
              <a:off x="2346906" y="1634843"/>
              <a:ext cx="383115" cy="313258"/>
            </a:xfrm>
            <a:custGeom>
              <a:avLst/>
              <a:gdLst/>
              <a:ahLst/>
              <a:cxnLst/>
              <a:rect l="0" t="0" r="0" b="0"/>
              <a:pathLst>
                <a:path w="383115" h="313258">
                  <a:moveTo>
                    <a:pt x="353473" y="0"/>
                  </a:moveTo>
                  <a:cubicBezTo>
                    <a:pt x="372535" y="0"/>
                    <a:pt x="383115" y="8458"/>
                    <a:pt x="383115" y="29629"/>
                  </a:cubicBezTo>
                  <a:cubicBezTo>
                    <a:pt x="383115" y="67742"/>
                    <a:pt x="340773" y="146050"/>
                    <a:pt x="285743" y="198958"/>
                  </a:cubicBezTo>
                  <a:cubicBezTo>
                    <a:pt x="203206" y="277266"/>
                    <a:pt x="114281" y="313258"/>
                    <a:pt x="12693" y="313258"/>
                  </a:cubicBezTo>
                  <a:lnTo>
                    <a:pt x="0" y="312596"/>
                  </a:lnTo>
                  <a:lnTo>
                    <a:pt x="0" y="116995"/>
                  </a:lnTo>
                  <a:lnTo>
                    <a:pt x="9180" y="124383"/>
                  </a:lnTo>
                  <a:cubicBezTo>
                    <a:pt x="42317" y="144723"/>
                    <a:pt x="81474" y="156629"/>
                    <a:pt x="126981" y="156629"/>
                  </a:cubicBezTo>
                  <a:cubicBezTo>
                    <a:pt x="198952" y="156629"/>
                    <a:pt x="247643" y="124879"/>
                    <a:pt x="277260" y="93129"/>
                  </a:cubicBezTo>
                  <a:cubicBezTo>
                    <a:pt x="323831" y="42329"/>
                    <a:pt x="328073" y="0"/>
                    <a:pt x="35347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73" name="Shape 22"/>
            <p:cNvSpPr/>
            <p:nvPr/>
          </p:nvSpPr>
          <p:spPr>
            <a:xfrm>
              <a:off x="2346906" y="923643"/>
              <a:ext cx="389465" cy="440284"/>
            </a:xfrm>
            <a:custGeom>
              <a:avLst/>
              <a:gdLst/>
              <a:ahLst/>
              <a:cxnLst/>
              <a:rect l="0" t="0" r="0" b="0"/>
              <a:pathLst>
                <a:path w="389465" h="440284">
                  <a:moveTo>
                    <a:pt x="16935" y="0"/>
                  </a:moveTo>
                  <a:cubicBezTo>
                    <a:pt x="270910" y="0"/>
                    <a:pt x="389465" y="190500"/>
                    <a:pt x="389465" y="359829"/>
                  </a:cubicBezTo>
                  <a:cubicBezTo>
                    <a:pt x="389465" y="425450"/>
                    <a:pt x="374631" y="440284"/>
                    <a:pt x="268815" y="440284"/>
                  </a:cubicBezTo>
                  <a:lnTo>
                    <a:pt x="0" y="440284"/>
                  </a:lnTo>
                  <a:lnTo>
                    <a:pt x="0" y="366551"/>
                  </a:lnTo>
                  <a:lnTo>
                    <a:pt x="7756" y="365958"/>
                  </a:lnTo>
                  <a:cubicBezTo>
                    <a:pt x="85451" y="351368"/>
                    <a:pt x="135465" y="308496"/>
                    <a:pt x="135465" y="198958"/>
                  </a:cubicBezTo>
                  <a:cubicBezTo>
                    <a:pt x="135465" y="118542"/>
                    <a:pt x="105823" y="67742"/>
                    <a:pt x="21165" y="67742"/>
                  </a:cubicBezTo>
                  <a:lnTo>
                    <a:pt x="0" y="71344"/>
                  </a:lnTo>
                  <a:lnTo>
                    <a:pt x="0" y="837"/>
                  </a:lnTo>
                  <a:lnTo>
                    <a:pt x="169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74" name="Shape 23"/>
            <p:cNvSpPr/>
            <p:nvPr/>
          </p:nvSpPr>
          <p:spPr>
            <a:xfrm>
              <a:off x="3221539" y="700459"/>
              <a:ext cx="83045" cy="166827"/>
            </a:xfrm>
            <a:custGeom>
              <a:avLst/>
              <a:gdLst/>
              <a:ahLst/>
              <a:cxnLst/>
              <a:rect l="0" t="0" r="0" b="0"/>
              <a:pathLst>
                <a:path w="83045" h="166827">
                  <a:moveTo>
                    <a:pt x="41516" y="0"/>
                  </a:moveTo>
                  <a:cubicBezTo>
                    <a:pt x="64453" y="0"/>
                    <a:pt x="83045" y="37363"/>
                    <a:pt x="83045" y="83414"/>
                  </a:cubicBezTo>
                  <a:cubicBezTo>
                    <a:pt x="83045" y="129489"/>
                    <a:pt x="64453" y="166827"/>
                    <a:pt x="41516" y="166827"/>
                  </a:cubicBezTo>
                  <a:cubicBezTo>
                    <a:pt x="18567" y="166827"/>
                    <a:pt x="0" y="129489"/>
                    <a:pt x="0" y="83414"/>
                  </a:cubicBezTo>
                  <a:cubicBezTo>
                    <a:pt x="0" y="37363"/>
                    <a:pt x="18567" y="0"/>
                    <a:pt x="415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77" name="Shape 24"/>
            <p:cNvSpPr/>
            <p:nvPr/>
          </p:nvSpPr>
          <p:spPr>
            <a:xfrm>
              <a:off x="3854142" y="498213"/>
              <a:ext cx="137084" cy="243535"/>
            </a:xfrm>
            <a:custGeom>
              <a:avLst/>
              <a:gdLst/>
              <a:ahLst/>
              <a:cxnLst/>
              <a:rect l="0" t="0" r="0" b="0"/>
              <a:pathLst>
                <a:path w="137084" h="243535">
                  <a:moveTo>
                    <a:pt x="68542" y="0"/>
                  </a:moveTo>
                  <a:cubicBezTo>
                    <a:pt x="106400" y="0"/>
                    <a:pt x="137084" y="54521"/>
                    <a:pt x="137084" y="121755"/>
                  </a:cubicBezTo>
                  <a:cubicBezTo>
                    <a:pt x="137084" y="189014"/>
                    <a:pt x="106400" y="243535"/>
                    <a:pt x="68542" y="243535"/>
                  </a:cubicBezTo>
                  <a:cubicBezTo>
                    <a:pt x="30683" y="243535"/>
                    <a:pt x="0" y="189014"/>
                    <a:pt x="0" y="121755"/>
                  </a:cubicBezTo>
                  <a:cubicBezTo>
                    <a:pt x="0" y="54521"/>
                    <a:pt x="30683" y="0"/>
                    <a:pt x="68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1" name="Shape 25"/>
            <p:cNvSpPr/>
            <p:nvPr/>
          </p:nvSpPr>
          <p:spPr>
            <a:xfrm>
              <a:off x="2906616" y="714456"/>
              <a:ext cx="170307" cy="1055462"/>
            </a:xfrm>
            <a:custGeom>
              <a:avLst/>
              <a:gdLst/>
              <a:ahLst/>
              <a:cxnLst/>
              <a:rect l="0" t="0" r="0" b="0"/>
              <a:pathLst>
                <a:path w="170307" h="1055462">
                  <a:moveTo>
                    <a:pt x="170307" y="0"/>
                  </a:moveTo>
                  <a:lnTo>
                    <a:pt x="170307" y="171986"/>
                  </a:lnTo>
                  <a:lnTo>
                    <a:pt x="165824" y="155836"/>
                  </a:lnTo>
                  <a:lnTo>
                    <a:pt x="93993" y="471672"/>
                  </a:lnTo>
                  <a:lnTo>
                    <a:pt x="152426" y="870123"/>
                  </a:lnTo>
                  <a:lnTo>
                    <a:pt x="170307" y="789782"/>
                  </a:lnTo>
                  <a:lnTo>
                    <a:pt x="170307" y="1055462"/>
                  </a:lnTo>
                  <a:lnTo>
                    <a:pt x="111900" y="1029571"/>
                  </a:lnTo>
                  <a:lnTo>
                    <a:pt x="0" y="479470"/>
                  </a:lnTo>
                  <a:lnTo>
                    <a:pt x="140678" y="15425"/>
                  </a:lnTo>
                  <a:lnTo>
                    <a:pt x="1703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2" name="Shape 26"/>
            <p:cNvSpPr/>
            <p:nvPr/>
          </p:nvSpPr>
          <p:spPr>
            <a:xfrm>
              <a:off x="3076923" y="406847"/>
              <a:ext cx="521894" cy="1585554"/>
            </a:xfrm>
            <a:custGeom>
              <a:avLst/>
              <a:gdLst/>
              <a:ahLst/>
              <a:cxnLst/>
              <a:rect l="0" t="0" r="0" b="0"/>
              <a:pathLst>
                <a:path w="521894" h="1585554">
                  <a:moveTo>
                    <a:pt x="521894" y="0"/>
                  </a:moveTo>
                  <a:lnTo>
                    <a:pt x="521894" y="275258"/>
                  </a:lnTo>
                  <a:lnTo>
                    <a:pt x="488683" y="186751"/>
                  </a:lnTo>
                  <a:lnTo>
                    <a:pt x="367157" y="727301"/>
                  </a:lnTo>
                  <a:lnTo>
                    <a:pt x="488683" y="1370352"/>
                  </a:lnTo>
                  <a:lnTo>
                    <a:pt x="521894" y="1249716"/>
                  </a:lnTo>
                  <a:lnTo>
                    <a:pt x="521894" y="1585554"/>
                  </a:lnTo>
                  <a:lnTo>
                    <a:pt x="427101" y="1543288"/>
                  </a:lnTo>
                  <a:cubicBezTo>
                    <a:pt x="427101" y="1543288"/>
                    <a:pt x="276911" y="960727"/>
                    <a:pt x="211087" y="954719"/>
                  </a:cubicBezTo>
                  <a:cubicBezTo>
                    <a:pt x="140284" y="948293"/>
                    <a:pt x="19863" y="1371876"/>
                    <a:pt x="19863" y="1371876"/>
                  </a:cubicBezTo>
                  <a:lnTo>
                    <a:pt x="0" y="1363072"/>
                  </a:lnTo>
                  <a:lnTo>
                    <a:pt x="0" y="1097392"/>
                  </a:lnTo>
                  <a:lnTo>
                    <a:pt x="76314" y="754517"/>
                  </a:lnTo>
                  <a:lnTo>
                    <a:pt x="0" y="479596"/>
                  </a:lnTo>
                  <a:lnTo>
                    <a:pt x="0" y="307609"/>
                  </a:lnTo>
                  <a:lnTo>
                    <a:pt x="19088" y="297672"/>
                  </a:lnTo>
                  <a:cubicBezTo>
                    <a:pt x="19088" y="297672"/>
                    <a:pt x="67780" y="524596"/>
                    <a:pt x="207454" y="490407"/>
                  </a:cubicBezTo>
                  <a:cubicBezTo>
                    <a:pt x="340449" y="457883"/>
                    <a:pt x="437007" y="31150"/>
                    <a:pt x="437007" y="31150"/>
                  </a:cubicBezTo>
                  <a:lnTo>
                    <a:pt x="521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3" name="Shape 27"/>
            <p:cNvSpPr/>
            <p:nvPr/>
          </p:nvSpPr>
          <p:spPr>
            <a:xfrm>
              <a:off x="3598817" y="26130"/>
              <a:ext cx="844817" cy="2325188"/>
            </a:xfrm>
            <a:custGeom>
              <a:avLst/>
              <a:gdLst/>
              <a:ahLst/>
              <a:cxnLst/>
              <a:rect l="0" t="0" r="0" b="0"/>
              <a:pathLst>
                <a:path w="844817" h="2325188">
                  <a:moveTo>
                    <a:pt x="844817" y="0"/>
                  </a:moveTo>
                  <a:lnTo>
                    <a:pt x="844817" y="388848"/>
                  </a:lnTo>
                  <a:lnTo>
                    <a:pt x="819747" y="317329"/>
                  </a:lnTo>
                  <a:lnTo>
                    <a:pt x="606628" y="1092854"/>
                  </a:lnTo>
                  <a:lnTo>
                    <a:pt x="813664" y="1975390"/>
                  </a:lnTo>
                  <a:lnTo>
                    <a:pt x="844817" y="1870479"/>
                  </a:lnTo>
                  <a:lnTo>
                    <a:pt x="844817" y="2325188"/>
                  </a:lnTo>
                  <a:lnTo>
                    <a:pt x="735609" y="2282743"/>
                  </a:lnTo>
                  <a:cubicBezTo>
                    <a:pt x="735609" y="2282743"/>
                    <a:pt x="452984" y="1369384"/>
                    <a:pt x="340042" y="1369384"/>
                  </a:cubicBezTo>
                  <a:cubicBezTo>
                    <a:pt x="221107" y="1369384"/>
                    <a:pt x="52578" y="1989715"/>
                    <a:pt x="52578" y="1989715"/>
                  </a:cubicBezTo>
                  <a:lnTo>
                    <a:pt x="0" y="1966272"/>
                  </a:lnTo>
                  <a:lnTo>
                    <a:pt x="0" y="1630434"/>
                  </a:lnTo>
                  <a:lnTo>
                    <a:pt x="154737" y="1068356"/>
                  </a:lnTo>
                  <a:lnTo>
                    <a:pt x="0" y="655975"/>
                  </a:lnTo>
                  <a:lnTo>
                    <a:pt x="0" y="380717"/>
                  </a:lnTo>
                  <a:lnTo>
                    <a:pt x="23127" y="372231"/>
                  </a:lnTo>
                  <a:cubicBezTo>
                    <a:pt x="23127" y="372231"/>
                    <a:pt x="136335" y="765017"/>
                    <a:pt x="326352" y="771011"/>
                  </a:cubicBezTo>
                  <a:cubicBezTo>
                    <a:pt x="516420" y="776993"/>
                    <a:pt x="782434" y="25965"/>
                    <a:pt x="782434" y="25965"/>
                  </a:cubicBezTo>
                  <a:lnTo>
                    <a:pt x="8448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4" name="Shape 28"/>
            <p:cNvSpPr/>
            <p:nvPr/>
          </p:nvSpPr>
          <p:spPr>
            <a:xfrm>
              <a:off x="4443634" y="0"/>
              <a:ext cx="496341" cy="2383206"/>
            </a:xfrm>
            <a:custGeom>
              <a:avLst/>
              <a:gdLst/>
              <a:ahLst/>
              <a:cxnLst/>
              <a:rect l="0" t="0" r="0" b="0"/>
              <a:pathLst>
                <a:path w="496341" h="2383206">
                  <a:moveTo>
                    <a:pt x="62776" y="0"/>
                  </a:moveTo>
                  <a:lnTo>
                    <a:pt x="496341" y="1117498"/>
                  </a:lnTo>
                  <a:lnTo>
                    <a:pt x="82042" y="2383206"/>
                  </a:lnTo>
                  <a:lnTo>
                    <a:pt x="0" y="2351318"/>
                  </a:lnTo>
                  <a:lnTo>
                    <a:pt x="0" y="1896609"/>
                  </a:lnTo>
                  <a:lnTo>
                    <a:pt x="238189" y="1094486"/>
                  </a:lnTo>
                  <a:lnTo>
                    <a:pt x="0" y="414978"/>
                  </a:lnTo>
                  <a:lnTo>
                    <a:pt x="0" y="26130"/>
                  </a:lnTo>
                  <a:lnTo>
                    <a:pt x="627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5" name="Shape 29"/>
            <p:cNvSpPr/>
            <p:nvPr/>
          </p:nvSpPr>
          <p:spPr>
            <a:xfrm>
              <a:off x="2831714" y="1000477"/>
              <a:ext cx="2425166" cy="246829"/>
            </a:xfrm>
            <a:custGeom>
              <a:avLst/>
              <a:gdLst/>
              <a:ahLst/>
              <a:cxnLst/>
              <a:rect l="0" t="0" r="0" b="0"/>
              <a:pathLst>
                <a:path w="2425166" h="246829">
                  <a:moveTo>
                    <a:pt x="2102388" y="218"/>
                  </a:moveTo>
                  <a:cubicBezTo>
                    <a:pt x="2354237" y="388"/>
                    <a:pt x="2425166" y="20883"/>
                    <a:pt x="2425166" y="20883"/>
                  </a:cubicBezTo>
                  <a:lnTo>
                    <a:pt x="2199221" y="246829"/>
                  </a:lnTo>
                  <a:cubicBezTo>
                    <a:pt x="736562" y="80001"/>
                    <a:pt x="0" y="223651"/>
                    <a:pt x="0" y="223651"/>
                  </a:cubicBezTo>
                  <a:lnTo>
                    <a:pt x="0" y="187113"/>
                  </a:lnTo>
                  <a:cubicBezTo>
                    <a:pt x="1155709" y="33380"/>
                    <a:pt x="1778583" y="0"/>
                    <a:pt x="2102388" y="21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A31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6" name="Shape 30"/>
            <p:cNvSpPr/>
            <p:nvPr/>
          </p:nvSpPr>
          <p:spPr>
            <a:xfrm>
              <a:off x="0" y="2086232"/>
              <a:ext cx="251460" cy="245720"/>
            </a:xfrm>
            <a:custGeom>
              <a:avLst/>
              <a:gdLst/>
              <a:ahLst/>
              <a:cxnLst/>
              <a:rect l="0" t="0" r="0" b="0"/>
              <a:pathLst>
                <a:path w="251460" h="245720">
                  <a:moveTo>
                    <a:pt x="204140" y="0"/>
                  </a:moveTo>
                  <a:lnTo>
                    <a:pt x="237731" y="1524"/>
                  </a:lnTo>
                  <a:cubicBezTo>
                    <a:pt x="243434" y="2261"/>
                    <a:pt x="251460" y="3810"/>
                    <a:pt x="251460" y="11062"/>
                  </a:cubicBezTo>
                  <a:cubicBezTo>
                    <a:pt x="251460" y="13729"/>
                    <a:pt x="250698" y="16764"/>
                    <a:pt x="249542" y="19457"/>
                  </a:cubicBezTo>
                  <a:lnTo>
                    <a:pt x="241529" y="50724"/>
                  </a:lnTo>
                  <a:cubicBezTo>
                    <a:pt x="240017" y="58001"/>
                    <a:pt x="238100" y="67145"/>
                    <a:pt x="228943" y="67145"/>
                  </a:cubicBezTo>
                  <a:cubicBezTo>
                    <a:pt x="216726" y="67145"/>
                    <a:pt x="218249" y="45415"/>
                    <a:pt x="217868" y="38138"/>
                  </a:cubicBezTo>
                  <a:cubicBezTo>
                    <a:pt x="217500" y="22898"/>
                    <a:pt x="219786" y="14478"/>
                    <a:pt x="202222" y="14478"/>
                  </a:cubicBezTo>
                  <a:cubicBezTo>
                    <a:pt x="169405" y="14478"/>
                    <a:pt x="135077" y="31267"/>
                    <a:pt x="111036" y="53035"/>
                  </a:cubicBezTo>
                  <a:cubicBezTo>
                    <a:pt x="82791" y="78206"/>
                    <a:pt x="63716" y="117119"/>
                    <a:pt x="63716" y="155308"/>
                  </a:cubicBezTo>
                  <a:cubicBezTo>
                    <a:pt x="63716" y="195364"/>
                    <a:pt x="90437" y="230099"/>
                    <a:pt x="133553" y="230099"/>
                  </a:cubicBezTo>
                  <a:cubicBezTo>
                    <a:pt x="161023" y="230099"/>
                    <a:pt x="178562" y="212141"/>
                    <a:pt x="190779" y="189992"/>
                  </a:cubicBezTo>
                  <a:cubicBezTo>
                    <a:pt x="194983" y="182766"/>
                    <a:pt x="199555" y="170180"/>
                    <a:pt x="209868" y="170180"/>
                  </a:cubicBezTo>
                  <a:cubicBezTo>
                    <a:pt x="213296" y="170180"/>
                    <a:pt x="216357" y="172072"/>
                    <a:pt x="216357" y="175514"/>
                  </a:cubicBezTo>
                  <a:cubicBezTo>
                    <a:pt x="216357" y="178575"/>
                    <a:pt x="207569" y="207175"/>
                    <a:pt x="206058" y="214808"/>
                  </a:cubicBezTo>
                  <a:cubicBezTo>
                    <a:pt x="202997" y="230099"/>
                    <a:pt x="201079" y="231242"/>
                    <a:pt x="184684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71" y="245720"/>
                    <a:pt x="56477" y="240767"/>
                    <a:pt x="35484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31" y="66764"/>
                    <a:pt x="70955" y="40056"/>
                  </a:cubicBezTo>
                  <a:cubicBezTo>
                    <a:pt x="109500" y="14122"/>
                    <a:pt x="157226" y="0"/>
                    <a:pt x="2041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7" name="Shape 31"/>
            <p:cNvSpPr/>
            <p:nvPr/>
          </p:nvSpPr>
          <p:spPr>
            <a:xfrm>
              <a:off x="622012" y="2087443"/>
              <a:ext cx="134296" cy="244505"/>
            </a:xfrm>
            <a:custGeom>
              <a:avLst/>
              <a:gdLst/>
              <a:ahLst/>
              <a:cxnLst/>
              <a:rect l="0" t="0" r="0" b="0"/>
              <a:pathLst>
                <a:path w="134296" h="244505">
                  <a:moveTo>
                    <a:pt x="134296" y="0"/>
                  </a:moveTo>
                  <a:lnTo>
                    <a:pt x="134296" y="16113"/>
                  </a:lnTo>
                  <a:lnTo>
                    <a:pt x="133864" y="16206"/>
                  </a:lnTo>
                  <a:cubicBezTo>
                    <a:pt x="111050" y="26129"/>
                    <a:pt x="93374" y="48658"/>
                    <a:pt x="82791" y="70109"/>
                  </a:cubicBezTo>
                  <a:cubicBezTo>
                    <a:pt x="70574" y="94925"/>
                    <a:pt x="59880" y="138041"/>
                    <a:pt x="59880" y="165549"/>
                  </a:cubicBezTo>
                  <a:cubicBezTo>
                    <a:pt x="59880" y="196817"/>
                    <a:pt x="73241" y="231920"/>
                    <a:pt x="110630" y="231920"/>
                  </a:cubicBezTo>
                  <a:lnTo>
                    <a:pt x="134296" y="227506"/>
                  </a:lnTo>
                  <a:lnTo>
                    <a:pt x="134296" y="242934"/>
                  </a:lnTo>
                  <a:lnTo>
                    <a:pt x="116738" y="244505"/>
                  </a:lnTo>
                  <a:cubicBezTo>
                    <a:pt x="50343" y="244505"/>
                    <a:pt x="0" y="200233"/>
                    <a:pt x="0" y="134231"/>
                  </a:cubicBezTo>
                  <a:cubicBezTo>
                    <a:pt x="0" y="62455"/>
                    <a:pt x="61044" y="11994"/>
                    <a:pt x="128450" y="500"/>
                  </a:cubicBezTo>
                  <a:lnTo>
                    <a:pt x="13429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88" name="Shape 32"/>
            <p:cNvSpPr/>
            <p:nvPr/>
          </p:nvSpPr>
          <p:spPr>
            <a:xfrm>
              <a:off x="756308" y="2085454"/>
              <a:ext cx="133547" cy="244923"/>
            </a:xfrm>
            <a:custGeom>
              <a:avLst/>
              <a:gdLst/>
              <a:ahLst/>
              <a:cxnLst/>
              <a:rect l="0" t="0" r="0" b="0"/>
              <a:pathLst>
                <a:path w="133547" h="244923">
                  <a:moveTo>
                    <a:pt x="23273" y="0"/>
                  </a:moveTo>
                  <a:cubicBezTo>
                    <a:pt x="52267" y="0"/>
                    <a:pt x="77844" y="8039"/>
                    <a:pt x="98812" y="28245"/>
                  </a:cubicBezTo>
                  <a:cubicBezTo>
                    <a:pt x="120580" y="48082"/>
                    <a:pt x="133547" y="76683"/>
                    <a:pt x="133547" y="105702"/>
                  </a:cubicBezTo>
                  <a:cubicBezTo>
                    <a:pt x="133547" y="177822"/>
                    <a:pt x="80087" y="231526"/>
                    <a:pt x="12271" y="243825"/>
                  </a:cubicBezTo>
                  <a:lnTo>
                    <a:pt x="0" y="244923"/>
                  </a:lnTo>
                  <a:lnTo>
                    <a:pt x="0" y="229495"/>
                  </a:lnTo>
                  <a:lnTo>
                    <a:pt x="818" y="229343"/>
                  </a:lnTo>
                  <a:cubicBezTo>
                    <a:pt x="53374" y="208731"/>
                    <a:pt x="74416" y="123303"/>
                    <a:pt x="74416" y="75552"/>
                  </a:cubicBezTo>
                  <a:cubicBezTo>
                    <a:pt x="74416" y="42723"/>
                    <a:pt x="61817" y="12979"/>
                    <a:pt x="24022" y="12979"/>
                  </a:cubicBezTo>
                  <a:lnTo>
                    <a:pt x="0" y="18102"/>
                  </a:lnTo>
                  <a:lnTo>
                    <a:pt x="0" y="1989"/>
                  </a:lnTo>
                  <a:lnTo>
                    <a:pt x="232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95" name="Shape 33"/>
            <p:cNvSpPr/>
            <p:nvPr/>
          </p:nvSpPr>
          <p:spPr>
            <a:xfrm>
              <a:off x="1291438" y="2089262"/>
              <a:ext cx="287706" cy="242684"/>
            </a:xfrm>
            <a:custGeom>
              <a:avLst/>
              <a:gdLst/>
              <a:ahLst/>
              <a:cxnLst/>
              <a:rect l="0" t="0" r="0" b="0"/>
              <a:pathLst>
                <a:path w="287706" h="242684">
                  <a:moveTo>
                    <a:pt x="28994" y="0"/>
                  </a:moveTo>
                  <a:cubicBezTo>
                    <a:pt x="47320" y="394"/>
                    <a:pt x="66383" y="1918"/>
                    <a:pt x="85458" y="1918"/>
                  </a:cubicBezTo>
                  <a:cubicBezTo>
                    <a:pt x="103772" y="1918"/>
                    <a:pt x="122860" y="394"/>
                    <a:pt x="141567" y="0"/>
                  </a:cubicBezTo>
                  <a:cubicBezTo>
                    <a:pt x="146520" y="0"/>
                    <a:pt x="150724" y="2667"/>
                    <a:pt x="150724" y="8027"/>
                  </a:cubicBezTo>
                  <a:cubicBezTo>
                    <a:pt x="150724" y="16040"/>
                    <a:pt x="140792" y="16790"/>
                    <a:pt x="134696" y="17564"/>
                  </a:cubicBezTo>
                  <a:cubicBezTo>
                    <a:pt x="107975" y="21374"/>
                    <a:pt x="106058" y="31686"/>
                    <a:pt x="98831" y="55702"/>
                  </a:cubicBezTo>
                  <a:lnTo>
                    <a:pt x="73254" y="140056"/>
                  </a:lnTo>
                  <a:cubicBezTo>
                    <a:pt x="69063" y="154165"/>
                    <a:pt x="62192" y="174371"/>
                    <a:pt x="62192" y="189268"/>
                  </a:cubicBezTo>
                  <a:cubicBezTo>
                    <a:pt x="62192" y="214833"/>
                    <a:pt x="87376" y="224371"/>
                    <a:pt x="109893" y="224371"/>
                  </a:cubicBezTo>
                  <a:cubicBezTo>
                    <a:pt x="135064" y="224371"/>
                    <a:pt x="159106" y="215202"/>
                    <a:pt x="174765" y="194996"/>
                  </a:cubicBezTo>
                  <a:cubicBezTo>
                    <a:pt x="188493" y="177457"/>
                    <a:pt x="196888" y="147307"/>
                    <a:pt x="203365" y="125540"/>
                  </a:cubicBezTo>
                  <a:lnTo>
                    <a:pt x="220929" y="67564"/>
                  </a:lnTo>
                  <a:cubicBezTo>
                    <a:pt x="223964" y="57252"/>
                    <a:pt x="228943" y="40830"/>
                    <a:pt x="228943" y="30912"/>
                  </a:cubicBezTo>
                  <a:cubicBezTo>
                    <a:pt x="228943" y="20600"/>
                    <a:pt x="223215" y="18314"/>
                    <a:pt x="214058" y="17183"/>
                  </a:cubicBezTo>
                  <a:cubicBezTo>
                    <a:pt x="207569" y="16790"/>
                    <a:pt x="195351" y="16790"/>
                    <a:pt x="195351" y="8420"/>
                  </a:cubicBezTo>
                  <a:cubicBezTo>
                    <a:pt x="195351" y="2667"/>
                    <a:pt x="200698" y="0"/>
                    <a:pt x="206057" y="0"/>
                  </a:cubicBezTo>
                  <a:cubicBezTo>
                    <a:pt x="218250" y="394"/>
                    <a:pt x="230454" y="1918"/>
                    <a:pt x="242671" y="1918"/>
                  </a:cubicBezTo>
                  <a:cubicBezTo>
                    <a:pt x="254889" y="1918"/>
                    <a:pt x="267106" y="394"/>
                    <a:pt x="279298" y="0"/>
                  </a:cubicBezTo>
                  <a:cubicBezTo>
                    <a:pt x="283870" y="0"/>
                    <a:pt x="287706" y="2311"/>
                    <a:pt x="287706" y="7277"/>
                  </a:cubicBezTo>
                  <a:cubicBezTo>
                    <a:pt x="287706" y="14897"/>
                    <a:pt x="281585" y="16040"/>
                    <a:pt x="275488" y="16790"/>
                  </a:cubicBezTo>
                  <a:cubicBezTo>
                    <a:pt x="266332" y="17958"/>
                    <a:pt x="259829" y="18314"/>
                    <a:pt x="254483" y="26327"/>
                  </a:cubicBezTo>
                  <a:cubicBezTo>
                    <a:pt x="247625" y="36271"/>
                    <a:pt x="241528" y="56109"/>
                    <a:pt x="238100" y="67564"/>
                  </a:cubicBezTo>
                  <a:lnTo>
                    <a:pt x="214439" y="145771"/>
                  </a:lnTo>
                  <a:cubicBezTo>
                    <a:pt x="206794" y="170955"/>
                    <a:pt x="199555" y="197663"/>
                    <a:pt x="179337" y="215976"/>
                  </a:cubicBezTo>
                  <a:cubicBezTo>
                    <a:pt x="156439" y="236576"/>
                    <a:pt x="127826" y="242684"/>
                    <a:pt x="97295" y="242684"/>
                  </a:cubicBezTo>
                  <a:cubicBezTo>
                    <a:pt x="78600" y="242684"/>
                    <a:pt x="56477" y="239637"/>
                    <a:pt x="38545" y="233515"/>
                  </a:cubicBezTo>
                  <a:cubicBezTo>
                    <a:pt x="18694" y="226657"/>
                    <a:pt x="0" y="212560"/>
                    <a:pt x="0" y="189662"/>
                  </a:cubicBezTo>
                  <a:cubicBezTo>
                    <a:pt x="0" y="175540"/>
                    <a:pt x="3048" y="166764"/>
                    <a:pt x="6858" y="154165"/>
                  </a:cubicBezTo>
                  <a:lnTo>
                    <a:pt x="38913" y="47333"/>
                  </a:lnTo>
                  <a:cubicBezTo>
                    <a:pt x="40830" y="41605"/>
                    <a:pt x="43498" y="34747"/>
                    <a:pt x="43498" y="28626"/>
                  </a:cubicBezTo>
                  <a:cubicBezTo>
                    <a:pt x="43498" y="20231"/>
                    <a:pt x="38545" y="19457"/>
                    <a:pt x="31674" y="17958"/>
                  </a:cubicBezTo>
                  <a:cubicBezTo>
                    <a:pt x="26695" y="16790"/>
                    <a:pt x="17170" y="16790"/>
                    <a:pt x="17170" y="9563"/>
                  </a:cubicBezTo>
                  <a:cubicBezTo>
                    <a:pt x="17170" y="0"/>
                    <a:pt x="23266" y="0"/>
                    <a:pt x="28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96" name="Shape 34"/>
            <p:cNvSpPr/>
            <p:nvPr/>
          </p:nvSpPr>
          <p:spPr>
            <a:xfrm>
              <a:off x="1909050" y="2089269"/>
              <a:ext cx="313639" cy="242684"/>
            </a:xfrm>
            <a:custGeom>
              <a:avLst/>
              <a:gdLst/>
              <a:ahLst/>
              <a:cxnLst/>
              <a:rect l="0" t="0" r="0" b="0"/>
              <a:pathLst>
                <a:path w="313639" h="242684">
                  <a:moveTo>
                    <a:pt x="73635" y="0"/>
                  </a:moveTo>
                  <a:cubicBezTo>
                    <a:pt x="79743" y="381"/>
                    <a:pt x="85852" y="1918"/>
                    <a:pt x="91961" y="1918"/>
                  </a:cubicBezTo>
                  <a:cubicBezTo>
                    <a:pt x="107976" y="1918"/>
                    <a:pt x="123254" y="381"/>
                    <a:pt x="138874" y="0"/>
                  </a:cubicBezTo>
                  <a:cubicBezTo>
                    <a:pt x="145745" y="0"/>
                    <a:pt x="145745" y="4585"/>
                    <a:pt x="148425" y="10313"/>
                  </a:cubicBezTo>
                  <a:lnTo>
                    <a:pt x="220548" y="163716"/>
                  </a:lnTo>
                  <a:lnTo>
                    <a:pt x="252197" y="58001"/>
                  </a:lnTo>
                  <a:cubicBezTo>
                    <a:pt x="254495" y="50381"/>
                    <a:pt x="258318" y="36259"/>
                    <a:pt x="258318" y="29007"/>
                  </a:cubicBezTo>
                  <a:cubicBezTo>
                    <a:pt x="258318" y="16421"/>
                    <a:pt x="248387" y="15278"/>
                    <a:pt x="238468" y="14897"/>
                  </a:cubicBezTo>
                  <a:cubicBezTo>
                    <a:pt x="233883" y="14503"/>
                    <a:pt x="228155" y="13729"/>
                    <a:pt x="228155" y="8408"/>
                  </a:cubicBezTo>
                  <a:cubicBezTo>
                    <a:pt x="228155" y="1524"/>
                    <a:pt x="234658" y="0"/>
                    <a:pt x="240005" y="0"/>
                  </a:cubicBezTo>
                  <a:cubicBezTo>
                    <a:pt x="251447" y="381"/>
                    <a:pt x="262115" y="1918"/>
                    <a:pt x="273571" y="1918"/>
                  </a:cubicBezTo>
                  <a:cubicBezTo>
                    <a:pt x="284264" y="1918"/>
                    <a:pt x="294945" y="381"/>
                    <a:pt x="306007" y="0"/>
                  </a:cubicBezTo>
                  <a:cubicBezTo>
                    <a:pt x="310210" y="0"/>
                    <a:pt x="313639" y="1524"/>
                    <a:pt x="313639" y="6134"/>
                  </a:cubicBezTo>
                  <a:cubicBezTo>
                    <a:pt x="313639" y="14503"/>
                    <a:pt x="302946" y="15278"/>
                    <a:pt x="296863" y="16028"/>
                  </a:cubicBezTo>
                  <a:cubicBezTo>
                    <a:pt x="290741" y="17171"/>
                    <a:pt x="285014" y="18695"/>
                    <a:pt x="281978" y="24422"/>
                  </a:cubicBezTo>
                  <a:cubicBezTo>
                    <a:pt x="277406" y="31674"/>
                    <a:pt x="273190" y="46190"/>
                    <a:pt x="270535" y="54559"/>
                  </a:cubicBezTo>
                  <a:lnTo>
                    <a:pt x="219011" y="225514"/>
                  </a:lnTo>
                  <a:cubicBezTo>
                    <a:pt x="216345" y="233515"/>
                    <a:pt x="215976" y="242684"/>
                    <a:pt x="204902" y="242684"/>
                  </a:cubicBezTo>
                  <a:cubicBezTo>
                    <a:pt x="194602" y="242684"/>
                    <a:pt x="192697" y="234290"/>
                    <a:pt x="188481" y="226644"/>
                  </a:cubicBezTo>
                  <a:lnTo>
                    <a:pt x="99962" y="50381"/>
                  </a:lnTo>
                  <a:lnTo>
                    <a:pt x="67513" y="159131"/>
                  </a:lnTo>
                  <a:cubicBezTo>
                    <a:pt x="64478" y="169418"/>
                    <a:pt x="56477" y="196901"/>
                    <a:pt x="56477" y="207188"/>
                  </a:cubicBezTo>
                  <a:cubicBezTo>
                    <a:pt x="56477" y="230099"/>
                    <a:pt x="84709" y="217868"/>
                    <a:pt x="84709" y="231623"/>
                  </a:cubicBezTo>
                  <a:cubicBezTo>
                    <a:pt x="84709" y="238100"/>
                    <a:pt x="78587" y="239624"/>
                    <a:pt x="73635" y="239624"/>
                  </a:cubicBezTo>
                  <a:cubicBezTo>
                    <a:pt x="62205" y="239243"/>
                    <a:pt x="51511" y="237732"/>
                    <a:pt x="40830" y="237732"/>
                  </a:cubicBezTo>
                  <a:cubicBezTo>
                    <a:pt x="29375" y="237732"/>
                    <a:pt x="18682" y="239243"/>
                    <a:pt x="7633" y="239624"/>
                  </a:cubicBezTo>
                  <a:cubicBezTo>
                    <a:pt x="3810" y="239624"/>
                    <a:pt x="0" y="237732"/>
                    <a:pt x="0" y="233147"/>
                  </a:cubicBezTo>
                  <a:cubicBezTo>
                    <a:pt x="0" y="227787"/>
                    <a:pt x="5715" y="225514"/>
                    <a:pt x="11824" y="224371"/>
                  </a:cubicBezTo>
                  <a:cubicBezTo>
                    <a:pt x="19076" y="223228"/>
                    <a:pt x="28245" y="222479"/>
                    <a:pt x="32817" y="215202"/>
                  </a:cubicBezTo>
                  <a:cubicBezTo>
                    <a:pt x="36995" y="209105"/>
                    <a:pt x="39675" y="198818"/>
                    <a:pt x="41973" y="191186"/>
                  </a:cubicBezTo>
                  <a:lnTo>
                    <a:pt x="82423" y="54966"/>
                  </a:lnTo>
                  <a:cubicBezTo>
                    <a:pt x="84709" y="46939"/>
                    <a:pt x="88151" y="37008"/>
                    <a:pt x="88151" y="28626"/>
                  </a:cubicBezTo>
                  <a:cubicBezTo>
                    <a:pt x="88151" y="18695"/>
                    <a:pt x="84315" y="17171"/>
                    <a:pt x="75552" y="16421"/>
                  </a:cubicBezTo>
                  <a:cubicBezTo>
                    <a:pt x="69812" y="15647"/>
                    <a:pt x="62941" y="15647"/>
                    <a:pt x="62941" y="8408"/>
                  </a:cubicBezTo>
                  <a:cubicBezTo>
                    <a:pt x="62941" y="2667"/>
                    <a:pt x="68669" y="0"/>
                    <a:pt x="736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97" name="Shape 35"/>
            <p:cNvSpPr/>
            <p:nvPr/>
          </p:nvSpPr>
          <p:spPr>
            <a:xfrm>
              <a:off x="2594139" y="2086232"/>
              <a:ext cx="251447" cy="245720"/>
            </a:xfrm>
            <a:custGeom>
              <a:avLst/>
              <a:gdLst/>
              <a:ahLst/>
              <a:cxnLst/>
              <a:rect l="0" t="0" r="0" b="0"/>
              <a:pathLst>
                <a:path w="251447" h="245720">
                  <a:moveTo>
                    <a:pt x="204127" y="0"/>
                  </a:moveTo>
                  <a:lnTo>
                    <a:pt x="237718" y="1524"/>
                  </a:lnTo>
                  <a:cubicBezTo>
                    <a:pt x="243434" y="2261"/>
                    <a:pt x="251447" y="3810"/>
                    <a:pt x="251447" y="11062"/>
                  </a:cubicBezTo>
                  <a:cubicBezTo>
                    <a:pt x="251447" y="13729"/>
                    <a:pt x="250673" y="16764"/>
                    <a:pt x="249530" y="19457"/>
                  </a:cubicBezTo>
                  <a:lnTo>
                    <a:pt x="241516" y="50724"/>
                  </a:lnTo>
                  <a:cubicBezTo>
                    <a:pt x="240005" y="58001"/>
                    <a:pt x="238087" y="67145"/>
                    <a:pt x="228930" y="67145"/>
                  </a:cubicBezTo>
                  <a:cubicBezTo>
                    <a:pt x="216713" y="67145"/>
                    <a:pt x="218237" y="45415"/>
                    <a:pt x="217856" y="38138"/>
                  </a:cubicBezTo>
                  <a:cubicBezTo>
                    <a:pt x="217488" y="22898"/>
                    <a:pt x="219773" y="14478"/>
                    <a:pt x="202209" y="14478"/>
                  </a:cubicBezTo>
                  <a:cubicBezTo>
                    <a:pt x="169405" y="14478"/>
                    <a:pt x="135065" y="31267"/>
                    <a:pt x="111036" y="53035"/>
                  </a:cubicBezTo>
                  <a:cubicBezTo>
                    <a:pt x="82791" y="78206"/>
                    <a:pt x="63703" y="117119"/>
                    <a:pt x="63703" y="155308"/>
                  </a:cubicBezTo>
                  <a:cubicBezTo>
                    <a:pt x="63703" y="195364"/>
                    <a:pt x="90424" y="230099"/>
                    <a:pt x="133540" y="230099"/>
                  </a:cubicBezTo>
                  <a:cubicBezTo>
                    <a:pt x="161011" y="230099"/>
                    <a:pt x="178549" y="212141"/>
                    <a:pt x="190767" y="189992"/>
                  </a:cubicBezTo>
                  <a:cubicBezTo>
                    <a:pt x="194970" y="182766"/>
                    <a:pt x="199555" y="170180"/>
                    <a:pt x="209855" y="170180"/>
                  </a:cubicBezTo>
                  <a:cubicBezTo>
                    <a:pt x="213284" y="170180"/>
                    <a:pt x="216345" y="172072"/>
                    <a:pt x="216345" y="175514"/>
                  </a:cubicBezTo>
                  <a:cubicBezTo>
                    <a:pt x="216345" y="178575"/>
                    <a:pt x="207556" y="207175"/>
                    <a:pt x="206045" y="214808"/>
                  </a:cubicBezTo>
                  <a:cubicBezTo>
                    <a:pt x="202984" y="230099"/>
                    <a:pt x="201066" y="231242"/>
                    <a:pt x="184671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46" y="245720"/>
                    <a:pt x="56477" y="240767"/>
                    <a:pt x="35471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18" y="66764"/>
                    <a:pt x="70942" y="40056"/>
                  </a:cubicBezTo>
                  <a:cubicBezTo>
                    <a:pt x="109487" y="14122"/>
                    <a:pt x="157213" y="0"/>
                    <a:pt x="2041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98" name="Shape 36"/>
            <p:cNvSpPr/>
            <p:nvPr/>
          </p:nvSpPr>
          <p:spPr>
            <a:xfrm>
              <a:off x="3193217" y="2089263"/>
              <a:ext cx="186982" cy="239636"/>
            </a:xfrm>
            <a:custGeom>
              <a:avLst/>
              <a:gdLst/>
              <a:ahLst/>
              <a:cxnLst/>
              <a:rect l="0" t="0" r="0" b="0"/>
              <a:pathLst>
                <a:path w="186982" h="239636">
                  <a:moveTo>
                    <a:pt x="76695" y="0"/>
                  </a:moveTo>
                  <a:cubicBezTo>
                    <a:pt x="93510" y="394"/>
                    <a:pt x="111023" y="1918"/>
                    <a:pt x="128588" y="1918"/>
                  </a:cubicBezTo>
                  <a:cubicBezTo>
                    <a:pt x="145402" y="1918"/>
                    <a:pt x="162941" y="394"/>
                    <a:pt x="180099" y="0"/>
                  </a:cubicBezTo>
                  <a:cubicBezTo>
                    <a:pt x="183921" y="0"/>
                    <a:pt x="186982" y="2311"/>
                    <a:pt x="186982" y="6502"/>
                  </a:cubicBezTo>
                  <a:cubicBezTo>
                    <a:pt x="186982" y="14516"/>
                    <a:pt x="176301" y="16040"/>
                    <a:pt x="169812" y="17183"/>
                  </a:cubicBezTo>
                  <a:cubicBezTo>
                    <a:pt x="153772" y="19876"/>
                    <a:pt x="152997" y="27470"/>
                    <a:pt x="148844" y="41605"/>
                  </a:cubicBezTo>
                  <a:lnTo>
                    <a:pt x="104572" y="189268"/>
                  </a:lnTo>
                  <a:cubicBezTo>
                    <a:pt x="103022" y="194996"/>
                    <a:pt x="99594" y="204915"/>
                    <a:pt x="99594" y="210642"/>
                  </a:cubicBezTo>
                  <a:cubicBezTo>
                    <a:pt x="99594" y="220561"/>
                    <a:pt x="104572" y="223228"/>
                    <a:pt x="113716" y="223622"/>
                  </a:cubicBezTo>
                  <a:cubicBezTo>
                    <a:pt x="119050" y="223990"/>
                    <a:pt x="126670" y="225146"/>
                    <a:pt x="126670" y="231623"/>
                  </a:cubicBezTo>
                  <a:cubicBezTo>
                    <a:pt x="126670" y="238874"/>
                    <a:pt x="118694" y="239636"/>
                    <a:pt x="113335" y="239636"/>
                  </a:cubicBezTo>
                  <a:cubicBezTo>
                    <a:pt x="95796" y="239243"/>
                    <a:pt x="78232" y="237744"/>
                    <a:pt x="61443" y="237744"/>
                  </a:cubicBezTo>
                  <a:cubicBezTo>
                    <a:pt x="43878" y="237744"/>
                    <a:pt x="26365" y="239243"/>
                    <a:pt x="8801" y="239636"/>
                  </a:cubicBezTo>
                  <a:cubicBezTo>
                    <a:pt x="4572" y="239636"/>
                    <a:pt x="0" y="237744"/>
                    <a:pt x="0" y="232766"/>
                  </a:cubicBezTo>
                  <a:cubicBezTo>
                    <a:pt x="0" y="225514"/>
                    <a:pt x="7264" y="224739"/>
                    <a:pt x="12992" y="223622"/>
                  </a:cubicBezTo>
                  <a:cubicBezTo>
                    <a:pt x="20231" y="222072"/>
                    <a:pt x="27864" y="221704"/>
                    <a:pt x="32448" y="215202"/>
                  </a:cubicBezTo>
                  <a:cubicBezTo>
                    <a:pt x="36652" y="209118"/>
                    <a:pt x="40094" y="195377"/>
                    <a:pt x="42367" y="188519"/>
                  </a:cubicBezTo>
                  <a:lnTo>
                    <a:pt x="86233" y="41237"/>
                  </a:lnTo>
                  <a:cubicBezTo>
                    <a:pt x="87376" y="37021"/>
                    <a:pt x="90069" y="29769"/>
                    <a:pt x="90069" y="25591"/>
                  </a:cubicBezTo>
                  <a:cubicBezTo>
                    <a:pt x="90069" y="17958"/>
                    <a:pt x="82791" y="16789"/>
                    <a:pt x="76695" y="16421"/>
                  </a:cubicBezTo>
                  <a:cubicBezTo>
                    <a:pt x="72111" y="16040"/>
                    <a:pt x="65634" y="15291"/>
                    <a:pt x="65634" y="9563"/>
                  </a:cubicBezTo>
                  <a:cubicBezTo>
                    <a:pt x="65634" y="3835"/>
                    <a:pt x="71336" y="0"/>
                    <a:pt x="7669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99" name="Shape 37"/>
            <p:cNvSpPr/>
            <p:nvPr/>
          </p:nvSpPr>
          <p:spPr>
            <a:xfrm>
              <a:off x="3729653" y="2089262"/>
              <a:ext cx="207150" cy="239636"/>
            </a:xfrm>
            <a:custGeom>
              <a:avLst/>
              <a:gdLst/>
              <a:ahLst/>
              <a:cxnLst/>
              <a:rect l="0" t="0" r="0" b="0"/>
              <a:pathLst>
                <a:path w="207150" h="239636">
                  <a:moveTo>
                    <a:pt x="78956" y="0"/>
                  </a:moveTo>
                  <a:cubicBezTo>
                    <a:pt x="96520" y="393"/>
                    <a:pt x="114821" y="1918"/>
                    <a:pt x="133159" y="1918"/>
                  </a:cubicBezTo>
                  <a:cubicBezTo>
                    <a:pt x="151447" y="1918"/>
                    <a:pt x="169011" y="393"/>
                    <a:pt x="187325" y="0"/>
                  </a:cubicBezTo>
                  <a:cubicBezTo>
                    <a:pt x="192278" y="0"/>
                    <a:pt x="196469" y="774"/>
                    <a:pt x="196469" y="6502"/>
                  </a:cubicBezTo>
                  <a:cubicBezTo>
                    <a:pt x="196469" y="14897"/>
                    <a:pt x="188849" y="15646"/>
                    <a:pt x="181966" y="16421"/>
                  </a:cubicBezTo>
                  <a:cubicBezTo>
                    <a:pt x="173596" y="17958"/>
                    <a:pt x="167094" y="17564"/>
                    <a:pt x="161011" y="24816"/>
                  </a:cubicBezTo>
                  <a:cubicBezTo>
                    <a:pt x="154889" y="31686"/>
                    <a:pt x="151079" y="44272"/>
                    <a:pt x="148412" y="52667"/>
                  </a:cubicBezTo>
                  <a:lnTo>
                    <a:pt x="103759" y="201866"/>
                  </a:lnTo>
                  <a:cubicBezTo>
                    <a:pt x="102997" y="204914"/>
                    <a:pt x="101079" y="210642"/>
                    <a:pt x="101079" y="213703"/>
                  </a:cubicBezTo>
                  <a:cubicBezTo>
                    <a:pt x="101079" y="224739"/>
                    <a:pt x="115976" y="223228"/>
                    <a:pt x="123215" y="223228"/>
                  </a:cubicBezTo>
                  <a:cubicBezTo>
                    <a:pt x="156426" y="223228"/>
                    <a:pt x="170155" y="216738"/>
                    <a:pt x="187325" y="187376"/>
                  </a:cubicBezTo>
                  <a:cubicBezTo>
                    <a:pt x="189992" y="182766"/>
                    <a:pt x="193053" y="177825"/>
                    <a:pt x="198781" y="177825"/>
                  </a:cubicBezTo>
                  <a:cubicBezTo>
                    <a:pt x="203365" y="177825"/>
                    <a:pt x="207150" y="180873"/>
                    <a:pt x="207150" y="185826"/>
                  </a:cubicBezTo>
                  <a:cubicBezTo>
                    <a:pt x="207150" y="191960"/>
                    <a:pt x="204140" y="200723"/>
                    <a:pt x="202222" y="206832"/>
                  </a:cubicBezTo>
                  <a:lnTo>
                    <a:pt x="198387" y="220929"/>
                  </a:lnTo>
                  <a:cubicBezTo>
                    <a:pt x="197244" y="224739"/>
                    <a:pt x="195326" y="232766"/>
                    <a:pt x="193053" y="236207"/>
                  </a:cubicBezTo>
                  <a:cubicBezTo>
                    <a:pt x="191135" y="239636"/>
                    <a:pt x="185801" y="239636"/>
                    <a:pt x="182740" y="239636"/>
                  </a:cubicBezTo>
                  <a:cubicBezTo>
                    <a:pt x="143827" y="239242"/>
                    <a:pt x="104140" y="238493"/>
                    <a:pt x="65227" y="237744"/>
                  </a:cubicBezTo>
                  <a:cubicBezTo>
                    <a:pt x="46914" y="238493"/>
                    <a:pt x="28600" y="239242"/>
                    <a:pt x="9893" y="239636"/>
                  </a:cubicBezTo>
                  <a:cubicBezTo>
                    <a:pt x="5309" y="239636"/>
                    <a:pt x="0" y="238874"/>
                    <a:pt x="0" y="233159"/>
                  </a:cubicBezTo>
                  <a:cubicBezTo>
                    <a:pt x="0" y="225514"/>
                    <a:pt x="8001" y="224371"/>
                    <a:pt x="14097" y="223622"/>
                  </a:cubicBezTo>
                  <a:cubicBezTo>
                    <a:pt x="35852" y="220561"/>
                    <a:pt x="36995" y="216370"/>
                    <a:pt x="43104" y="195745"/>
                  </a:cubicBezTo>
                  <a:lnTo>
                    <a:pt x="46139" y="185826"/>
                  </a:lnTo>
                  <a:lnTo>
                    <a:pt x="85827" y="54559"/>
                  </a:lnTo>
                  <a:cubicBezTo>
                    <a:pt x="87744" y="47333"/>
                    <a:pt x="91554" y="35103"/>
                    <a:pt x="91554" y="27876"/>
                  </a:cubicBezTo>
                  <a:cubicBezTo>
                    <a:pt x="91554" y="18326"/>
                    <a:pt x="84303" y="15646"/>
                    <a:pt x="76289" y="14897"/>
                  </a:cubicBezTo>
                  <a:cubicBezTo>
                    <a:pt x="72072" y="14897"/>
                    <a:pt x="66370" y="13741"/>
                    <a:pt x="66370" y="8420"/>
                  </a:cubicBezTo>
                  <a:cubicBezTo>
                    <a:pt x="66370" y="1918"/>
                    <a:pt x="73241" y="0"/>
                    <a:pt x="789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</p:grpSp>
      <p:grpSp>
        <p:nvGrpSpPr>
          <p:cNvPr id="100" name="Groupe 8"/>
          <p:cNvGrpSpPr/>
          <p:nvPr/>
        </p:nvGrpSpPr>
        <p:grpSpPr>
          <a:xfrm>
            <a:off x="6813183" y="2155301"/>
            <a:ext cx="3037874" cy="2182294"/>
            <a:chOff x="0" y="0"/>
            <a:chExt cx="2190750" cy="1720850"/>
          </a:xfrm>
        </p:grpSpPr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0" y="0"/>
              <a:ext cx="2190750" cy="1720850"/>
            </a:xfrm>
            <a:custGeom>
              <a:avLst/>
              <a:gdLst>
                <a:gd name="T0" fmla="*/ 592 w 1380"/>
                <a:gd name="T1" fmla="*/ 1084 h 1084"/>
                <a:gd name="T2" fmla="*/ 592 w 1380"/>
                <a:gd name="T3" fmla="*/ 1084 h 1084"/>
                <a:gd name="T4" fmla="*/ 582 w 1380"/>
                <a:gd name="T5" fmla="*/ 1084 h 1084"/>
                <a:gd name="T6" fmla="*/ 574 w 1380"/>
                <a:gd name="T7" fmla="*/ 1082 h 1084"/>
                <a:gd name="T8" fmla="*/ 566 w 1380"/>
                <a:gd name="T9" fmla="*/ 1078 h 1084"/>
                <a:gd name="T10" fmla="*/ 560 w 1380"/>
                <a:gd name="T11" fmla="*/ 1072 h 1084"/>
                <a:gd name="T12" fmla="*/ 326 w 1380"/>
                <a:gd name="T13" fmla="*/ 866 h 1084"/>
                <a:gd name="T14" fmla="*/ 126 w 1380"/>
                <a:gd name="T15" fmla="*/ 856 h 1084"/>
                <a:gd name="T16" fmla="*/ 126 w 1380"/>
                <a:gd name="T17" fmla="*/ 856 h 1084"/>
                <a:gd name="T18" fmla="*/ 112 w 1380"/>
                <a:gd name="T19" fmla="*/ 854 h 1084"/>
                <a:gd name="T20" fmla="*/ 100 w 1380"/>
                <a:gd name="T21" fmla="*/ 848 h 1084"/>
                <a:gd name="T22" fmla="*/ 90 w 1380"/>
                <a:gd name="T23" fmla="*/ 840 h 1084"/>
                <a:gd name="T24" fmla="*/ 84 w 1380"/>
                <a:gd name="T25" fmla="*/ 830 h 1084"/>
                <a:gd name="T26" fmla="*/ 4 w 1380"/>
                <a:gd name="T27" fmla="*/ 662 h 1084"/>
                <a:gd name="T28" fmla="*/ 4 w 1380"/>
                <a:gd name="T29" fmla="*/ 662 h 1084"/>
                <a:gd name="T30" fmla="*/ 0 w 1380"/>
                <a:gd name="T31" fmla="*/ 648 h 1084"/>
                <a:gd name="T32" fmla="*/ 0 w 1380"/>
                <a:gd name="T33" fmla="*/ 636 h 1084"/>
                <a:gd name="T34" fmla="*/ 50 w 1380"/>
                <a:gd name="T35" fmla="*/ 230 h 1084"/>
                <a:gd name="T36" fmla="*/ 50 w 1380"/>
                <a:gd name="T37" fmla="*/ 230 h 1084"/>
                <a:gd name="T38" fmla="*/ 52 w 1380"/>
                <a:gd name="T39" fmla="*/ 222 h 1084"/>
                <a:gd name="T40" fmla="*/ 54 w 1380"/>
                <a:gd name="T41" fmla="*/ 216 h 1084"/>
                <a:gd name="T42" fmla="*/ 58 w 1380"/>
                <a:gd name="T43" fmla="*/ 208 h 1084"/>
                <a:gd name="T44" fmla="*/ 62 w 1380"/>
                <a:gd name="T45" fmla="*/ 202 h 1084"/>
                <a:gd name="T46" fmla="*/ 68 w 1380"/>
                <a:gd name="T47" fmla="*/ 198 h 1084"/>
                <a:gd name="T48" fmla="*/ 76 w 1380"/>
                <a:gd name="T49" fmla="*/ 194 h 1084"/>
                <a:gd name="T50" fmla="*/ 82 w 1380"/>
                <a:gd name="T51" fmla="*/ 190 h 1084"/>
                <a:gd name="T52" fmla="*/ 90 w 1380"/>
                <a:gd name="T53" fmla="*/ 188 h 1084"/>
                <a:gd name="T54" fmla="*/ 1236 w 1380"/>
                <a:gd name="T55" fmla="*/ 2 h 1084"/>
                <a:gd name="T56" fmla="*/ 1236 w 1380"/>
                <a:gd name="T57" fmla="*/ 2 h 1084"/>
                <a:gd name="T58" fmla="*/ 1250 w 1380"/>
                <a:gd name="T59" fmla="*/ 0 h 1084"/>
                <a:gd name="T60" fmla="*/ 1262 w 1380"/>
                <a:gd name="T61" fmla="*/ 4 h 1084"/>
                <a:gd name="T62" fmla="*/ 1352 w 1380"/>
                <a:gd name="T63" fmla="*/ 44 h 1084"/>
                <a:gd name="T64" fmla="*/ 1352 w 1380"/>
                <a:gd name="T65" fmla="*/ 44 h 1084"/>
                <a:gd name="T66" fmla="*/ 1364 w 1380"/>
                <a:gd name="T67" fmla="*/ 52 h 1084"/>
                <a:gd name="T68" fmla="*/ 1374 w 1380"/>
                <a:gd name="T69" fmla="*/ 64 h 1084"/>
                <a:gd name="T70" fmla="*/ 1378 w 1380"/>
                <a:gd name="T71" fmla="*/ 76 h 1084"/>
                <a:gd name="T72" fmla="*/ 1380 w 1380"/>
                <a:gd name="T73" fmla="*/ 92 h 1084"/>
                <a:gd name="T74" fmla="*/ 1320 w 1380"/>
                <a:gd name="T75" fmla="*/ 842 h 1084"/>
                <a:gd name="T76" fmla="*/ 1320 w 1380"/>
                <a:gd name="T77" fmla="*/ 842 h 1084"/>
                <a:gd name="T78" fmla="*/ 1320 w 1380"/>
                <a:gd name="T79" fmla="*/ 852 h 1084"/>
                <a:gd name="T80" fmla="*/ 1316 w 1380"/>
                <a:gd name="T81" fmla="*/ 860 h 1084"/>
                <a:gd name="T82" fmla="*/ 1312 w 1380"/>
                <a:gd name="T83" fmla="*/ 868 h 1084"/>
                <a:gd name="T84" fmla="*/ 1306 w 1380"/>
                <a:gd name="T85" fmla="*/ 874 h 1084"/>
                <a:gd name="T86" fmla="*/ 1298 w 1380"/>
                <a:gd name="T87" fmla="*/ 880 h 1084"/>
                <a:gd name="T88" fmla="*/ 1290 w 1380"/>
                <a:gd name="T89" fmla="*/ 884 h 1084"/>
                <a:gd name="T90" fmla="*/ 1282 w 1380"/>
                <a:gd name="T91" fmla="*/ 886 h 1084"/>
                <a:gd name="T92" fmla="*/ 1274 w 1380"/>
                <a:gd name="T93" fmla="*/ 886 h 1084"/>
                <a:gd name="T94" fmla="*/ 1272 w 1380"/>
                <a:gd name="T95" fmla="*/ 886 h 1084"/>
                <a:gd name="T96" fmla="*/ 576 w 1380"/>
                <a:gd name="T97" fmla="*/ 878 h 1084"/>
                <a:gd name="T98" fmla="*/ 636 w 1380"/>
                <a:gd name="T99" fmla="*/ 1018 h 1084"/>
                <a:gd name="T100" fmla="*/ 636 w 1380"/>
                <a:gd name="T101" fmla="*/ 1018 h 1084"/>
                <a:gd name="T102" fmla="*/ 638 w 1380"/>
                <a:gd name="T103" fmla="*/ 1026 h 1084"/>
                <a:gd name="T104" fmla="*/ 640 w 1380"/>
                <a:gd name="T105" fmla="*/ 1034 h 1084"/>
                <a:gd name="T106" fmla="*/ 640 w 1380"/>
                <a:gd name="T107" fmla="*/ 1042 h 1084"/>
                <a:gd name="T108" fmla="*/ 638 w 1380"/>
                <a:gd name="T109" fmla="*/ 1048 h 1084"/>
                <a:gd name="T110" fmla="*/ 634 w 1380"/>
                <a:gd name="T111" fmla="*/ 1056 h 1084"/>
                <a:gd name="T112" fmla="*/ 632 w 1380"/>
                <a:gd name="T113" fmla="*/ 1064 h 1084"/>
                <a:gd name="T114" fmla="*/ 626 w 1380"/>
                <a:gd name="T115" fmla="*/ 1070 h 1084"/>
                <a:gd name="T116" fmla="*/ 620 w 1380"/>
                <a:gd name="T117" fmla="*/ 1074 h 1084"/>
                <a:gd name="T118" fmla="*/ 620 w 1380"/>
                <a:gd name="T119" fmla="*/ 1074 h 1084"/>
                <a:gd name="T120" fmla="*/ 606 w 1380"/>
                <a:gd name="T121" fmla="*/ 1082 h 1084"/>
                <a:gd name="T122" fmla="*/ 592 w 1380"/>
                <a:gd name="T123" fmla="*/ 1084 h 1084"/>
                <a:gd name="T124" fmla="*/ 592 w 1380"/>
                <a:gd name="T125" fmla="*/ 1084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80" h="1084">
                  <a:moveTo>
                    <a:pt x="592" y="1084"/>
                  </a:moveTo>
                  <a:lnTo>
                    <a:pt x="592" y="1084"/>
                  </a:lnTo>
                  <a:lnTo>
                    <a:pt x="582" y="1084"/>
                  </a:lnTo>
                  <a:lnTo>
                    <a:pt x="574" y="1082"/>
                  </a:lnTo>
                  <a:lnTo>
                    <a:pt x="566" y="1078"/>
                  </a:lnTo>
                  <a:lnTo>
                    <a:pt x="560" y="1072"/>
                  </a:lnTo>
                  <a:lnTo>
                    <a:pt x="326" y="866"/>
                  </a:lnTo>
                  <a:lnTo>
                    <a:pt x="126" y="856"/>
                  </a:lnTo>
                  <a:lnTo>
                    <a:pt x="126" y="856"/>
                  </a:lnTo>
                  <a:lnTo>
                    <a:pt x="112" y="854"/>
                  </a:lnTo>
                  <a:lnTo>
                    <a:pt x="100" y="848"/>
                  </a:lnTo>
                  <a:lnTo>
                    <a:pt x="90" y="840"/>
                  </a:lnTo>
                  <a:lnTo>
                    <a:pt x="84" y="830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0" y="648"/>
                  </a:lnTo>
                  <a:lnTo>
                    <a:pt x="0" y="636"/>
                  </a:lnTo>
                  <a:lnTo>
                    <a:pt x="50" y="230"/>
                  </a:lnTo>
                  <a:lnTo>
                    <a:pt x="50" y="230"/>
                  </a:lnTo>
                  <a:lnTo>
                    <a:pt x="52" y="222"/>
                  </a:lnTo>
                  <a:lnTo>
                    <a:pt x="54" y="216"/>
                  </a:lnTo>
                  <a:lnTo>
                    <a:pt x="58" y="208"/>
                  </a:lnTo>
                  <a:lnTo>
                    <a:pt x="62" y="202"/>
                  </a:lnTo>
                  <a:lnTo>
                    <a:pt x="68" y="198"/>
                  </a:lnTo>
                  <a:lnTo>
                    <a:pt x="76" y="194"/>
                  </a:lnTo>
                  <a:lnTo>
                    <a:pt x="82" y="190"/>
                  </a:lnTo>
                  <a:lnTo>
                    <a:pt x="90" y="188"/>
                  </a:lnTo>
                  <a:lnTo>
                    <a:pt x="1236" y="2"/>
                  </a:lnTo>
                  <a:lnTo>
                    <a:pt x="1236" y="2"/>
                  </a:lnTo>
                  <a:lnTo>
                    <a:pt x="1250" y="0"/>
                  </a:lnTo>
                  <a:lnTo>
                    <a:pt x="1262" y="4"/>
                  </a:lnTo>
                  <a:lnTo>
                    <a:pt x="1352" y="44"/>
                  </a:lnTo>
                  <a:lnTo>
                    <a:pt x="1352" y="44"/>
                  </a:lnTo>
                  <a:lnTo>
                    <a:pt x="1364" y="52"/>
                  </a:lnTo>
                  <a:lnTo>
                    <a:pt x="1374" y="64"/>
                  </a:lnTo>
                  <a:lnTo>
                    <a:pt x="1378" y="76"/>
                  </a:lnTo>
                  <a:lnTo>
                    <a:pt x="1380" y="92"/>
                  </a:lnTo>
                  <a:lnTo>
                    <a:pt x="1320" y="842"/>
                  </a:lnTo>
                  <a:lnTo>
                    <a:pt x="1320" y="842"/>
                  </a:lnTo>
                  <a:lnTo>
                    <a:pt x="1320" y="852"/>
                  </a:lnTo>
                  <a:lnTo>
                    <a:pt x="1316" y="860"/>
                  </a:lnTo>
                  <a:lnTo>
                    <a:pt x="1312" y="868"/>
                  </a:lnTo>
                  <a:lnTo>
                    <a:pt x="1306" y="874"/>
                  </a:lnTo>
                  <a:lnTo>
                    <a:pt x="1298" y="880"/>
                  </a:lnTo>
                  <a:lnTo>
                    <a:pt x="1290" y="884"/>
                  </a:lnTo>
                  <a:lnTo>
                    <a:pt x="1282" y="886"/>
                  </a:lnTo>
                  <a:lnTo>
                    <a:pt x="1274" y="886"/>
                  </a:lnTo>
                  <a:lnTo>
                    <a:pt x="1272" y="886"/>
                  </a:lnTo>
                  <a:lnTo>
                    <a:pt x="576" y="878"/>
                  </a:lnTo>
                  <a:lnTo>
                    <a:pt x="636" y="1018"/>
                  </a:lnTo>
                  <a:lnTo>
                    <a:pt x="636" y="1018"/>
                  </a:lnTo>
                  <a:lnTo>
                    <a:pt x="638" y="1026"/>
                  </a:lnTo>
                  <a:lnTo>
                    <a:pt x="640" y="1034"/>
                  </a:lnTo>
                  <a:lnTo>
                    <a:pt x="640" y="1042"/>
                  </a:lnTo>
                  <a:lnTo>
                    <a:pt x="638" y="1048"/>
                  </a:lnTo>
                  <a:lnTo>
                    <a:pt x="634" y="1056"/>
                  </a:lnTo>
                  <a:lnTo>
                    <a:pt x="632" y="1064"/>
                  </a:lnTo>
                  <a:lnTo>
                    <a:pt x="626" y="1070"/>
                  </a:lnTo>
                  <a:lnTo>
                    <a:pt x="620" y="1074"/>
                  </a:lnTo>
                  <a:lnTo>
                    <a:pt x="620" y="1074"/>
                  </a:lnTo>
                  <a:lnTo>
                    <a:pt x="606" y="1082"/>
                  </a:lnTo>
                  <a:lnTo>
                    <a:pt x="592" y="1084"/>
                  </a:lnTo>
                  <a:lnTo>
                    <a:pt x="592" y="1084"/>
                  </a:lnTo>
                  <a:close/>
                </a:path>
              </a:pathLst>
            </a:custGeom>
            <a:solidFill>
              <a:srgbClr val="B1B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GB" sz="1801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6350" y="6350"/>
              <a:ext cx="2178050" cy="1708150"/>
            </a:xfrm>
            <a:custGeom>
              <a:avLst/>
              <a:gdLst>
                <a:gd name="T0" fmla="*/ 588 w 1372"/>
                <a:gd name="T1" fmla="*/ 1076 h 1076"/>
                <a:gd name="T2" fmla="*/ 588 w 1372"/>
                <a:gd name="T3" fmla="*/ 1076 h 1076"/>
                <a:gd name="T4" fmla="*/ 580 w 1372"/>
                <a:gd name="T5" fmla="*/ 1076 h 1076"/>
                <a:gd name="T6" fmla="*/ 572 w 1372"/>
                <a:gd name="T7" fmla="*/ 1074 h 1076"/>
                <a:gd name="T8" fmla="*/ 564 w 1372"/>
                <a:gd name="T9" fmla="*/ 1070 h 1076"/>
                <a:gd name="T10" fmla="*/ 558 w 1372"/>
                <a:gd name="T11" fmla="*/ 1066 h 1076"/>
                <a:gd name="T12" fmla="*/ 324 w 1372"/>
                <a:gd name="T13" fmla="*/ 858 h 1076"/>
                <a:gd name="T14" fmla="*/ 122 w 1372"/>
                <a:gd name="T15" fmla="*/ 848 h 1076"/>
                <a:gd name="T16" fmla="*/ 122 w 1372"/>
                <a:gd name="T17" fmla="*/ 848 h 1076"/>
                <a:gd name="T18" fmla="*/ 110 w 1372"/>
                <a:gd name="T19" fmla="*/ 846 h 1076"/>
                <a:gd name="T20" fmla="*/ 98 w 1372"/>
                <a:gd name="T21" fmla="*/ 842 h 1076"/>
                <a:gd name="T22" fmla="*/ 90 w 1372"/>
                <a:gd name="T23" fmla="*/ 834 h 1076"/>
                <a:gd name="T24" fmla="*/ 84 w 1372"/>
                <a:gd name="T25" fmla="*/ 824 h 1076"/>
                <a:gd name="T26" fmla="*/ 4 w 1372"/>
                <a:gd name="T27" fmla="*/ 656 h 1076"/>
                <a:gd name="T28" fmla="*/ 4 w 1372"/>
                <a:gd name="T29" fmla="*/ 656 h 1076"/>
                <a:gd name="T30" fmla="*/ 0 w 1372"/>
                <a:gd name="T31" fmla="*/ 644 h 1076"/>
                <a:gd name="T32" fmla="*/ 0 w 1372"/>
                <a:gd name="T33" fmla="*/ 632 h 1076"/>
                <a:gd name="T34" fmla="*/ 50 w 1372"/>
                <a:gd name="T35" fmla="*/ 226 h 1076"/>
                <a:gd name="T36" fmla="*/ 50 w 1372"/>
                <a:gd name="T37" fmla="*/ 226 h 1076"/>
                <a:gd name="T38" fmla="*/ 54 w 1372"/>
                <a:gd name="T39" fmla="*/ 214 h 1076"/>
                <a:gd name="T40" fmla="*/ 62 w 1372"/>
                <a:gd name="T41" fmla="*/ 202 h 1076"/>
                <a:gd name="T42" fmla="*/ 72 w 1372"/>
                <a:gd name="T43" fmla="*/ 194 h 1076"/>
                <a:gd name="T44" fmla="*/ 86 w 1372"/>
                <a:gd name="T45" fmla="*/ 188 h 1076"/>
                <a:gd name="T46" fmla="*/ 1232 w 1372"/>
                <a:gd name="T47" fmla="*/ 2 h 1076"/>
                <a:gd name="T48" fmla="*/ 1232 w 1372"/>
                <a:gd name="T49" fmla="*/ 2 h 1076"/>
                <a:gd name="T50" fmla="*/ 1244 w 1372"/>
                <a:gd name="T51" fmla="*/ 0 h 1076"/>
                <a:gd name="T52" fmla="*/ 1258 w 1372"/>
                <a:gd name="T53" fmla="*/ 4 h 1076"/>
                <a:gd name="T54" fmla="*/ 1346 w 1372"/>
                <a:gd name="T55" fmla="*/ 44 h 1076"/>
                <a:gd name="T56" fmla="*/ 1346 w 1372"/>
                <a:gd name="T57" fmla="*/ 44 h 1076"/>
                <a:gd name="T58" fmla="*/ 1358 w 1372"/>
                <a:gd name="T59" fmla="*/ 52 h 1076"/>
                <a:gd name="T60" fmla="*/ 1366 w 1372"/>
                <a:gd name="T61" fmla="*/ 62 h 1076"/>
                <a:gd name="T62" fmla="*/ 1370 w 1372"/>
                <a:gd name="T63" fmla="*/ 74 h 1076"/>
                <a:gd name="T64" fmla="*/ 1372 w 1372"/>
                <a:gd name="T65" fmla="*/ 88 h 1076"/>
                <a:gd name="T66" fmla="*/ 1312 w 1372"/>
                <a:gd name="T67" fmla="*/ 838 h 1076"/>
                <a:gd name="T68" fmla="*/ 1312 w 1372"/>
                <a:gd name="T69" fmla="*/ 838 h 1076"/>
                <a:gd name="T70" fmla="*/ 1312 w 1372"/>
                <a:gd name="T71" fmla="*/ 846 h 1076"/>
                <a:gd name="T72" fmla="*/ 1308 w 1372"/>
                <a:gd name="T73" fmla="*/ 854 h 1076"/>
                <a:gd name="T74" fmla="*/ 1304 w 1372"/>
                <a:gd name="T75" fmla="*/ 862 h 1076"/>
                <a:gd name="T76" fmla="*/ 1298 w 1372"/>
                <a:gd name="T77" fmla="*/ 868 h 1076"/>
                <a:gd name="T78" fmla="*/ 1292 w 1372"/>
                <a:gd name="T79" fmla="*/ 872 h 1076"/>
                <a:gd name="T80" fmla="*/ 1284 w 1372"/>
                <a:gd name="T81" fmla="*/ 876 h 1076"/>
                <a:gd name="T82" fmla="*/ 1276 w 1372"/>
                <a:gd name="T83" fmla="*/ 878 h 1076"/>
                <a:gd name="T84" fmla="*/ 1268 w 1372"/>
                <a:gd name="T85" fmla="*/ 878 h 1076"/>
                <a:gd name="T86" fmla="*/ 566 w 1372"/>
                <a:gd name="T87" fmla="*/ 870 h 1076"/>
                <a:gd name="T88" fmla="*/ 628 w 1372"/>
                <a:gd name="T89" fmla="*/ 1014 h 1076"/>
                <a:gd name="T90" fmla="*/ 628 w 1372"/>
                <a:gd name="T91" fmla="*/ 1014 h 1076"/>
                <a:gd name="T92" fmla="*/ 630 w 1372"/>
                <a:gd name="T93" fmla="*/ 1022 h 1076"/>
                <a:gd name="T94" fmla="*/ 632 w 1372"/>
                <a:gd name="T95" fmla="*/ 1030 h 1076"/>
                <a:gd name="T96" fmla="*/ 632 w 1372"/>
                <a:gd name="T97" fmla="*/ 1036 h 1076"/>
                <a:gd name="T98" fmla="*/ 630 w 1372"/>
                <a:gd name="T99" fmla="*/ 1044 h 1076"/>
                <a:gd name="T100" fmla="*/ 628 w 1372"/>
                <a:gd name="T101" fmla="*/ 1050 h 1076"/>
                <a:gd name="T102" fmla="*/ 624 w 1372"/>
                <a:gd name="T103" fmla="*/ 1058 h 1076"/>
                <a:gd name="T104" fmla="*/ 618 w 1372"/>
                <a:gd name="T105" fmla="*/ 1062 h 1076"/>
                <a:gd name="T106" fmla="*/ 614 w 1372"/>
                <a:gd name="T107" fmla="*/ 1068 h 1076"/>
                <a:gd name="T108" fmla="*/ 614 w 1372"/>
                <a:gd name="T109" fmla="*/ 1068 h 1076"/>
                <a:gd name="T110" fmla="*/ 600 w 1372"/>
                <a:gd name="T111" fmla="*/ 1074 h 1076"/>
                <a:gd name="T112" fmla="*/ 588 w 1372"/>
                <a:gd name="T113" fmla="*/ 1076 h 1076"/>
                <a:gd name="T114" fmla="*/ 588 w 1372"/>
                <a:gd name="T115" fmla="*/ 1076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72" h="1076">
                  <a:moveTo>
                    <a:pt x="588" y="1076"/>
                  </a:moveTo>
                  <a:lnTo>
                    <a:pt x="588" y="1076"/>
                  </a:lnTo>
                  <a:lnTo>
                    <a:pt x="580" y="1076"/>
                  </a:lnTo>
                  <a:lnTo>
                    <a:pt x="572" y="1074"/>
                  </a:lnTo>
                  <a:lnTo>
                    <a:pt x="564" y="1070"/>
                  </a:lnTo>
                  <a:lnTo>
                    <a:pt x="558" y="1066"/>
                  </a:lnTo>
                  <a:lnTo>
                    <a:pt x="324" y="858"/>
                  </a:lnTo>
                  <a:lnTo>
                    <a:pt x="122" y="848"/>
                  </a:lnTo>
                  <a:lnTo>
                    <a:pt x="122" y="848"/>
                  </a:lnTo>
                  <a:lnTo>
                    <a:pt x="110" y="846"/>
                  </a:lnTo>
                  <a:lnTo>
                    <a:pt x="98" y="842"/>
                  </a:lnTo>
                  <a:lnTo>
                    <a:pt x="90" y="834"/>
                  </a:lnTo>
                  <a:lnTo>
                    <a:pt x="84" y="824"/>
                  </a:lnTo>
                  <a:lnTo>
                    <a:pt x="4" y="656"/>
                  </a:lnTo>
                  <a:lnTo>
                    <a:pt x="4" y="656"/>
                  </a:lnTo>
                  <a:lnTo>
                    <a:pt x="0" y="644"/>
                  </a:lnTo>
                  <a:lnTo>
                    <a:pt x="0" y="632"/>
                  </a:lnTo>
                  <a:lnTo>
                    <a:pt x="50" y="226"/>
                  </a:lnTo>
                  <a:lnTo>
                    <a:pt x="50" y="226"/>
                  </a:lnTo>
                  <a:lnTo>
                    <a:pt x="54" y="214"/>
                  </a:lnTo>
                  <a:lnTo>
                    <a:pt x="62" y="202"/>
                  </a:lnTo>
                  <a:lnTo>
                    <a:pt x="72" y="194"/>
                  </a:lnTo>
                  <a:lnTo>
                    <a:pt x="86" y="188"/>
                  </a:lnTo>
                  <a:lnTo>
                    <a:pt x="1232" y="2"/>
                  </a:lnTo>
                  <a:lnTo>
                    <a:pt x="1232" y="2"/>
                  </a:lnTo>
                  <a:lnTo>
                    <a:pt x="1244" y="0"/>
                  </a:lnTo>
                  <a:lnTo>
                    <a:pt x="1258" y="4"/>
                  </a:lnTo>
                  <a:lnTo>
                    <a:pt x="1346" y="44"/>
                  </a:lnTo>
                  <a:lnTo>
                    <a:pt x="1346" y="44"/>
                  </a:lnTo>
                  <a:lnTo>
                    <a:pt x="1358" y="52"/>
                  </a:lnTo>
                  <a:lnTo>
                    <a:pt x="1366" y="62"/>
                  </a:lnTo>
                  <a:lnTo>
                    <a:pt x="1370" y="74"/>
                  </a:lnTo>
                  <a:lnTo>
                    <a:pt x="1372" y="88"/>
                  </a:lnTo>
                  <a:lnTo>
                    <a:pt x="1312" y="838"/>
                  </a:lnTo>
                  <a:lnTo>
                    <a:pt x="1312" y="838"/>
                  </a:lnTo>
                  <a:lnTo>
                    <a:pt x="1312" y="846"/>
                  </a:lnTo>
                  <a:lnTo>
                    <a:pt x="1308" y="854"/>
                  </a:lnTo>
                  <a:lnTo>
                    <a:pt x="1304" y="862"/>
                  </a:lnTo>
                  <a:lnTo>
                    <a:pt x="1298" y="868"/>
                  </a:lnTo>
                  <a:lnTo>
                    <a:pt x="1292" y="872"/>
                  </a:lnTo>
                  <a:lnTo>
                    <a:pt x="1284" y="876"/>
                  </a:lnTo>
                  <a:lnTo>
                    <a:pt x="1276" y="878"/>
                  </a:lnTo>
                  <a:lnTo>
                    <a:pt x="1268" y="878"/>
                  </a:lnTo>
                  <a:lnTo>
                    <a:pt x="566" y="870"/>
                  </a:lnTo>
                  <a:lnTo>
                    <a:pt x="628" y="1014"/>
                  </a:lnTo>
                  <a:lnTo>
                    <a:pt x="628" y="1014"/>
                  </a:lnTo>
                  <a:lnTo>
                    <a:pt x="630" y="1022"/>
                  </a:lnTo>
                  <a:lnTo>
                    <a:pt x="632" y="1030"/>
                  </a:lnTo>
                  <a:lnTo>
                    <a:pt x="632" y="1036"/>
                  </a:lnTo>
                  <a:lnTo>
                    <a:pt x="630" y="1044"/>
                  </a:lnTo>
                  <a:lnTo>
                    <a:pt x="628" y="1050"/>
                  </a:lnTo>
                  <a:lnTo>
                    <a:pt x="624" y="1058"/>
                  </a:lnTo>
                  <a:lnTo>
                    <a:pt x="618" y="1062"/>
                  </a:lnTo>
                  <a:lnTo>
                    <a:pt x="614" y="1068"/>
                  </a:lnTo>
                  <a:lnTo>
                    <a:pt x="614" y="1068"/>
                  </a:lnTo>
                  <a:lnTo>
                    <a:pt x="600" y="1074"/>
                  </a:lnTo>
                  <a:lnTo>
                    <a:pt x="588" y="1076"/>
                  </a:lnTo>
                  <a:lnTo>
                    <a:pt x="588" y="107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GB" sz="1801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76200" y="76200"/>
              <a:ext cx="2038350" cy="1568450"/>
            </a:xfrm>
            <a:custGeom>
              <a:avLst/>
              <a:gdLst>
                <a:gd name="T0" fmla="*/ 50 w 1284"/>
                <a:gd name="T1" fmla="*/ 188 h 988"/>
                <a:gd name="T2" fmla="*/ 1196 w 1284"/>
                <a:gd name="T3" fmla="*/ 0 h 988"/>
                <a:gd name="T4" fmla="*/ 1284 w 1284"/>
                <a:gd name="T5" fmla="*/ 40 h 988"/>
                <a:gd name="T6" fmla="*/ 1224 w 1284"/>
                <a:gd name="T7" fmla="*/ 790 h 988"/>
                <a:gd name="T8" fmla="*/ 454 w 1284"/>
                <a:gd name="T9" fmla="*/ 780 h 988"/>
                <a:gd name="T10" fmla="*/ 544 w 1284"/>
                <a:gd name="T11" fmla="*/ 988 h 988"/>
                <a:gd name="T12" fmla="*/ 296 w 1284"/>
                <a:gd name="T13" fmla="*/ 770 h 988"/>
                <a:gd name="T14" fmla="*/ 80 w 1284"/>
                <a:gd name="T15" fmla="*/ 760 h 988"/>
                <a:gd name="T16" fmla="*/ 0 w 1284"/>
                <a:gd name="T17" fmla="*/ 594 h 988"/>
                <a:gd name="T18" fmla="*/ 50 w 1284"/>
                <a:gd name="T19" fmla="*/ 18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4" h="988">
                  <a:moveTo>
                    <a:pt x="50" y="188"/>
                  </a:moveTo>
                  <a:lnTo>
                    <a:pt x="1196" y="0"/>
                  </a:lnTo>
                  <a:lnTo>
                    <a:pt x="1284" y="40"/>
                  </a:lnTo>
                  <a:lnTo>
                    <a:pt x="1224" y="790"/>
                  </a:lnTo>
                  <a:lnTo>
                    <a:pt x="454" y="780"/>
                  </a:lnTo>
                  <a:lnTo>
                    <a:pt x="544" y="988"/>
                  </a:lnTo>
                  <a:lnTo>
                    <a:pt x="296" y="770"/>
                  </a:lnTo>
                  <a:lnTo>
                    <a:pt x="80" y="760"/>
                  </a:lnTo>
                  <a:lnTo>
                    <a:pt x="0" y="594"/>
                  </a:lnTo>
                  <a:lnTo>
                    <a:pt x="50" y="18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GB" sz="1801" dirty="0"/>
            </a:p>
          </p:txBody>
        </p:sp>
      </p:grpSp>
      <p:sp>
        <p:nvSpPr>
          <p:cNvPr id="4" name="TextBox 3"/>
          <p:cNvSpPr txBox="1"/>
          <p:nvPr/>
        </p:nvSpPr>
        <p:spPr>
          <a:xfrm rot="21440317">
            <a:off x="6986509" y="2582601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and advice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09342" y="2921109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parents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221371" y="3260360"/>
            <a:ext cx="2004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 carers</a:t>
            </a:r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38" r="9530"/>
          <a:stretch/>
        </p:blipFill>
        <p:spPr>
          <a:xfrm>
            <a:off x="7104486" y="4064305"/>
            <a:ext cx="1478652" cy="17405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685" y="6581632"/>
            <a:ext cx="782427" cy="179938"/>
          </a:xfrm>
          <a:prstGeom prst="rect">
            <a:avLst/>
          </a:prstGeom>
        </p:spPr>
      </p:pic>
      <p:grpSp>
        <p:nvGrpSpPr>
          <p:cNvPr id="108" name="Group 107"/>
          <p:cNvGrpSpPr/>
          <p:nvPr/>
        </p:nvGrpSpPr>
        <p:grpSpPr>
          <a:xfrm>
            <a:off x="3876410" y="6423814"/>
            <a:ext cx="606622" cy="400422"/>
            <a:chOff x="0" y="0"/>
            <a:chExt cx="5256880" cy="2383206"/>
          </a:xfrm>
        </p:grpSpPr>
        <p:sp>
          <p:nvSpPr>
            <p:cNvPr id="109" name="Shape 16"/>
            <p:cNvSpPr/>
            <p:nvPr/>
          </p:nvSpPr>
          <p:spPr>
            <a:xfrm>
              <a:off x="419" y="580732"/>
              <a:ext cx="918629" cy="1341984"/>
            </a:xfrm>
            <a:custGeom>
              <a:avLst/>
              <a:gdLst/>
              <a:ahLst/>
              <a:cxnLst/>
              <a:rect l="0" t="0" r="0" b="0"/>
              <a:pathLst>
                <a:path w="918629" h="1341984">
                  <a:moveTo>
                    <a:pt x="82550" y="0"/>
                  </a:moveTo>
                  <a:cubicBezTo>
                    <a:pt x="209563" y="0"/>
                    <a:pt x="336550" y="8484"/>
                    <a:pt x="518592" y="8484"/>
                  </a:cubicBezTo>
                  <a:cubicBezTo>
                    <a:pt x="709066" y="8484"/>
                    <a:pt x="774700" y="0"/>
                    <a:pt x="857250" y="0"/>
                  </a:cubicBezTo>
                  <a:cubicBezTo>
                    <a:pt x="908050" y="0"/>
                    <a:pt x="918629" y="12713"/>
                    <a:pt x="918629" y="31775"/>
                  </a:cubicBezTo>
                  <a:lnTo>
                    <a:pt x="918629" y="296354"/>
                  </a:lnTo>
                  <a:cubicBezTo>
                    <a:pt x="918629" y="347154"/>
                    <a:pt x="903821" y="361963"/>
                    <a:pt x="876313" y="361963"/>
                  </a:cubicBezTo>
                  <a:cubicBezTo>
                    <a:pt x="787413" y="361963"/>
                    <a:pt x="791642" y="88913"/>
                    <a:pt x="569379" y="88913"/>
                  </a:cubicBezTo>
                  <a:cubicBezTo>
                    <a:pt x="484721" y="88913"/>
                    <a:pt x="467779" y="103734"/>
                    <a:pt x="467779" y="154534"/>
                  </a:cubicBezTo>
                  <a:lnTo>
                    <a:pt x="467779" y="558800"/>
                  </a:lnTo>
                  <a:cubicBezTo>
                    <a:pt x="467779" y="575742"/>
                    <a:pt x="491071" y="588442"/>
                    <a:pt x="524942" y="588442"/>
                  </a:cubicBezTo>
                  <a:cubicBezTo>
                    <a:pt x="607479" y="588442"/>
                    <a:pt x="660400" y="554571"/>
                    <a:pt x="683692" y="495325"/>
                  </a:cubicBezTo>
                  <a:cubicBezTo>
                    <a:pt x="709066" y="429704"/>
                    <a:pt x="709066" y="397954"/>
                    <a:pt x="742937" y="397954"/>
                  </a:cubicBezTo>
                  <a:cubicBezTo>
                    <a:pt x="764134" y="397954"/>
                    <a:pt x="778929" y="408534"/>
                    <a:pt x="778929" y="442404"/>
                  </a:cubicBezTo>
                  <a:cubicBezTo>
                    <a:pt x="778929" y="497421"/>
                    <a:pt x="770458" y="558800"/>
                    <a:pt x="770458" y="622313"/>
                  </a:cubicBezTo>
                  <a:cubicBezTo>
                    <a:pt x="770458" y="698525"/>
                    <a:pt x="778929" y="776821"/>
                    <a:pt x="778929" y="853034"/>
                  </a:cubicBezTo>
                  <a:cubicBezTo>
                    <a:pt x="778929" y="878434"/>
                    <a:pt x="759879" y="895363"/>
                    <a:pt x="738708" y="895363"/>
                  </a:cubicBezTo>
                  <a:cubicBezTo>
                    <a:pt x="700621" y="895363"/>
                    <a:pt x="698500" y="846671"/>
                    <a:pt x="666750" y="759904"/>
                  </a:cubicBezTo>
                  <a:cubicBezTo>
                    <a:pt x="643471" y="698525"/>
                    <a:pt x="611721" y="677329"/>
                    <a:pt x="524942" y="677329"/>
                  </a:cubicBezTo>
                  <a:cubicBezTo>
                    <a:pt x="491071" y="677329"/>
                    <a:pt x="467779" y="681571"/>
                    <a:pt x="467779" y="698525"/>
                  </a:cubicBezTo>
                  <a:lnTo>
                    <a:pt x="467779" y="1162037"/>
                  </a:lnTo>
                  <a:cubicBezTo>
                    <a:pt x="467779" y="1219200"/>
                    <a:pt x="497421" y="1261542"/>
                    <a:pt x="567284" y="1270000"/>
                  </a:cubicBezTo>
                  <a:cubicBezTo>
                    <a:pt x="601155" y="1274242"/>
                    <a:pt x="643471" y="1270000"/>
                    <a:pt x="643471" y="1308113"/>
                  </a:cubicBezTo>
                  <a:cubicBezTo>
                    <a:pt x="643471" y="1335646"/>
                    <a:pt x="611721" y="1341984"/>
                    <a:pt x="569379" y="1341984"/>
                  </a:cubicBezTo>
                  <a:cubicBezTo>
                    <a:pt x="465684" y="1341984"/>
                    <a:pt x="389471" y="1333500"/>
                    <a:pt x="292100" y="1333500"/>
                  </a:cubicBezTo>
                  <a:cubicBezTo>
                    <a:pt x="215913" y="1333500"/>
                    <a:pt x="139700" y="1341984"/>
                    <a:pt x="59284" y="1341984"/>
                  </a:cubicBezTo>
                  <a:cubicBezTo>
                    <a:pt x="21171" y="1341984"/>
                    <a:pt x="0" y="1341984"/>
                    <a:pt x="0" y="1310234"/>
                  </a:cubicBezTo>
                  <a:cubicBezTo>
                    <a:pt x="0" y="1238250"/>
                    <a:pt x="141821" y="1310234"/>
                    <a:pt x="141821" y="1153579"/>
                  </a:cubicBezTo>
                  <a:lnTo>
                    <a:pt x="141821" y="207454"/>
                  </a:lnTo>
                  <a:cubicBezTo>
                    <a:pt x="141821" y="150317"/>
                    <a:pt x="135471" y="103734"/>
                    <a:pt x="80442" y="78346"/>
                  </a:cubicBezTo>
                  <a:cubicBezTo>
                    <a:pt x="48705" y="65646"/>
                    <a:pt x="2134" y="74092"/>
                    <a:pt x="2134" y="35992"/>
                  </a:cubicBezTo>
                  <a:cubicBezTo>
                    <a:pt x="2134" y="6363"/>
                    <a:pt x="33871" y="0"/>
                    <a:pt x="825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0" name="Shape 17"/>
            <p:cNvSpPr/>
            <p:nvPr/>
          </p:nvSpPr>
          <p:spPr>
            <a:xfrm>
              <a:off x="878310" y="923637"/>
              <a:ext cx="520713" cy="999071"/>
            </a:xfrm>
            <a:custGeom>
              <a:avLst/>
              <a:gdLst/>
              <a:ahLst/>
              <a:cxnLst/>
              <a:rect l="0" t="0" r="0" b="0"/>
              <a:pathLst>
                <a:path w="520713" h="999071">
                  <a:moveTo>
                    <a:pt x="372542" y="0"/>
                  </a:moveTo>
                  <a:cubicBezTo>
                    <a:pt x="391592" y="0"/>
                    <a:pt x="393713" y="14834"/>
                    <a:pt x="393713" y="71971"/>
                  </a:cubicBezTo>
                  <a:lnTo>
                    <a:pt x="393713" y="842429"/>
                  </a:lnTo>
                  <a:cubicBezTo>
                    <a:pt x="393713" y="965200"/>
                    <a:pt x="520713" y="901713"/>
                    <a:pt x="520713" y="965200"/>
                  </a:cubicBezTo>
                  <a:cubicBezTo>
                    <a:pt x="520713" y="988466"/>
                    <a:pt x="495313" y="999071"/>
                    <a:pt x="452971" y="999071"/>
                  </a:cubicBezTo>
                  <a:cubicBezTo>
                    <a:pt x="391592" y="999071"/>
                    <a:pt x="330213" y="990588"/>
                    <a:pt x="268834" y="990588"/>
                  </a:cubicBezTo>
                  <a:cubicBezTo>
                    <a:pt x="167234" y="990588"/>
                    <a:pt x="91021" y="999071"/>
                    <a:pt x="63513" y="999071"/>
                  </a:cubicBezTo>
                  <a:cubicBezTo>
                    <a:pt x="35992" y="999071"/>
                    <a:pt x="12713" y="988466"/>
                    <a:pt x="12713" y="965200"/>
                  </a:cubicBezTo>
                  <a:cubicBezTo>
                    <a:pt x="12713" y="912292"/>
                    <a:pt x="118542" y="948258"/>
                    <a:pt x="118542" y="874192"/>
                  </a:cubicBezTo>
                  <a:lnTo>
                    <a:pt x="118542" y="281534"/>
                  </a:lnTo>
                  <a:cubicBezTo>
                    <a:pt x="118542" y="192621"/>
                    <a:pt x="0" y="230734"/>
                    <a:pt x="0" y="184163"/>
                  </a:cubicBezTo>
                  <a:cubicBezTo>
                    <a:pt x="0" y="163005"/>
                    <a:pt x="25426" y="152413"/>
                    <a:pt x="42342" y="148171"/>
                  </a:cubicBezTo>
                  <a:cubicBezTo>
                    <a:pt x="179946" y="114300"/>
                    <a:pt x="345021" y="0"/>
                    <a:pt x="372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1" name="Shape 18"/>
            <p:cNvSpPr/>
            <p:nvPr/>
          </p:nvSpPr>
          <p:spPr>
            <a:xfrm>
              <a:off x="977815" y="525721"/>
              <a:ext cx="313258" cy="313258"/>
            </a:xfrm>
            <a:custGeom>
              <a:avLst/>
              <a:gdLst/>
              <a:ahLst/>
              <a:cxnLst/>
              <a:rect l="0" t="0" r="0" b="0"/>
              <a:pathLst>
                <a:path w="313258" h="313258">
                  <a:moveTo>
                    <a:pt x="156629" y="0"/>
                  </a:moveTo>
                  <a:cubicBezTo>
                    <a:pt x="251879" y="0"/>
                    <a:pt x="313258" y="69837"/>
                    <a:pt x="313258" y="156629"/>
                  </a:cubicBezTo>
                  <a:cubicBezTo>
                    <a:pt x="313258" y="243421"/>
                    <a:pt x="251879" y="313258"/>
                    <a:pt x="156629" y="313258"/>
                  </a:cubicBezTo>
                  <a:cubicBezTo>
                    <a:pt x="61379" y="313258"/>
                    <a:pt x="0" y="243421"/>
                    <a:pt x="0" y="156629"/>
                  </a:cubicBezTo>
                  <a:cubicBezTo>
                    <a:pt x="0" y="69837"/>
                    <a:pt x="61379" y="0"/>
                    <a:pt x="15662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2" name="Shape 19"/>
            <p:cNvSpPr/>
            <p:nvPr/>
          </p:nvSpPr>
          <p:spPr>
            <a:xfrm>
              <a:off x="1341681" y="415644"/>
              <a:ext cx="747179" cy="1507071"/>
            </a:xfrm>
            <a:custGeom>
              <a:avLst/>
              <a:gdLst/>
              <a:ahLst/>
              <a:cxnLst/>
              <a:rect l="0" t="0" r="0" b="0"/>
              <a:pathLst>
                <a:path w="747179" h="1507071">
                  <a:moveTo>
                    <a:pt x="556679" y="0"/>
                  </a:moveTo>
                  <a:cubicBezTo>
                    <a:pt x="651916" y="0"/>
                    <a:pt x="747179" y="29629"/>
                    <a:pt x="747179" y="84671"/>
                  </a:cubicBezTo>
                  <a:cubicBezTo>
                    <a:pt x="747179" y="122784"/>
                    <a:pt x="723900" y="304825"/>
                    <a:pt x="647688" y="304825"/>
                  </a:cubicBezTo>
                  <a:cubicBezTo>
                    <a:pt x="539738" y="304825"/>
                    <a:pt x="588429" y="59258"/>
                    <a:pt x="503771" y="59258"/>
                  </a:cubicBezTo>
                  <a:cubicBezTo>
                    <a:pt x="438137" y="59258"/>
                    <a:pt x="410629" y="175704"/>
                    <a:pt x="410629" y="323837"/>
                  </a:cubicBezTo>
                  <a:lnTo>
                    <a:pt x="410629" y="541871"/>
                  </a:lnTo>
                  <a:lnTo>
                    <a:pt x="571500" y="541871"/>
                  </a:lnTo>
                  <a:cubicBezTo>
                    <a:pt x="590538" y="541871"/>
                    <a:pt x="594792" y="548208"/>
                    <a:pt x="594792" y="586321"/>
                  </a:cubicBezTo>
                  <a:cubicBezTo>
                    <a:pt x="594792" y="624421"/>
                    <a:pt x="590538" y="630784"/>
                    <a:pt x="571500" y="630784"/>
                  </a:cubicBezTo>
                  <a:lnTo>
                    <a:pt x="410629" y="630784"/>
                  </a:lnTo>
                  <a:lnTo>
                    <a:pt x="410629" y="1308113"/>
                  </a:lnTo>
                  <a:cubicBezTo>
                    <a:pt x="410629" y="1490129"/>
                    <a:pt x="594792" y="1401216"/>
                    <a:pt x="594792" y="1473200"/>
                  </a:cubicBezTo>
                  <a:cubicBezTo>
                    <a:pt x="594792" y="1496466"/>
                    <a:pt x="575729" y="1507071"/>
                    <a:pt x="529158" y="1507071"/>
                  </a:cubicBezTo>
                  <a:cubicBezTo>
                    <a:pt x="495300" y="1507071"/>
                    <a:pt x="461429" y="1498587"/>
                    <a:pt x="260350" y="1498587"/>
                  </a:cubicBezTo>
                  <a:cubicBezTo>
                    <a:pt x="165100" y="1498587"/>
                    <a:pt x="105829" y="1507071"/>
                    <a:pt x="50800" y="1507071"/>
                  </a:cubicBezTo>
                  <a:cubicBezTo>
                    <a:pt x="16929" y="1507071"/>
                    <a:pt x="0" y="1492250"/>
                    <a:pt x="0" y="1473200"/>
                  </a:cubicBezTo>
                  <a:cubicBezTo>
                    <a:pt x="0" y="1411796"/>
                    <a:pt x="135458" y="1456258"/>
                    <a:pt x="135458" y="1367371"/>
                  </a:cubicBezTo>
                  <a:lnTo>
                    <a:pt x="135458" y="675208"/>
                  </a:lnTo>
                  <a:cubicBezTo>
                    <a:pt x="135458" y="630784"/>
                    <a:pt x="101587" y="630784"/>
                    <a:pt x="71958" y="630784"/>
                  </a:cubicBezTo>
                  <a:cubicBezTo>
                    <a:pt x="38087" y="630784"/>
                    <a:pt x="16929" y="630784"/>
                    <a:pt x="16929" y="599034"/>
                  </a:cubicBezTo>
                  <a:cubicBezTo>
                    <a:pt x="16929" y="575742"/>
                    <a:pt x="48679" y="558813"/>
                    <a:pt x="105829" y="546113"/>
                  </a:cubicBezTo>
                  <a:cubicBezTo>
                    <a:pt x="129108" y="541871"/>
                    <a:pt x="131229" y="524942"/>
                    <a:pt x="133338" y="495300"/>
                  </a:cubicBezTo>
                  <a:cubicBezTo>
                    <a:pt x="152400" y="232829"/>
                    <a:pt x="298438" y="0"/>
                    <a:pt x="5566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3" name="Shape 20"/>
            <p:cNvSpPr/>
            <p:nvPr/>
          </p:nvSpPr>
          <p:spPr>
            <a:xfrm>
              <a:off x="1898157" y="924480"/>
              <a:ext cx="448748" cy="1022959"/>
            </a:xfrm>
            <a:custGeom>
              <a:avLst/>
              <a:gdLst/>
              <a:ahLst/>
              <a:cxnLst/>
              <a:rect l="0" t="0" r="0" b="0"/>
              <a:pathLst>
                <a:path w="448748" h="1022959">
                  <a:moveTo>
                    <a:pt x="448748" y="0"/>
                  </a:moveTo>
                  <a:lnTo>
                    <a:pt x="448748" y="70507"/>
                  </a:lnTo>
                  <a:lnTo>
                    <a:pt x="436441" y="72602"/>
                  </a:lnTo>
                  <a:cubicBezTo>
                    <a:pt x="361891" y="98589"/>
                    <a:pt x="313284" y="209250"/>
                    <a:pt x="313284" y="316663"/>
                  </a:cubicBezTo>
                  <a:cubicBezTo>
                    <a:pt x="313284" y="354776"/>
                    <a:pt x="330213" y="371705"/>
                    <a:pt x="370408" y="371705"/>
                  </a:cubicBezTo>
                  <a:lnTo>
                    <a:pt x="448748" y="365714"/>
                  </a:lnTo>
                  <a:lnTo>
                    <a:pt x="448748" y="439447"/>
                  </a:lnTo>
                  <a:lnTo>
                    <a:pt x="351371" y="439447"/>
                  </a:lnTo>
                  <a:cubicBezTo>
                    <a:pt x="321729" y="439447"/>
                    <a:pt x="313284" y="454242"/>
                    <a:pt x="313284" y="517742"/>
                  </a:cubicBezTo>
                  <a:cubicBezTo>
                    <a:pt x="313284" y="616961"/>
                    <a:pt x="344696" y="728582"/>
                    <a:pt x="412697" y="798345"/>
                  </a:cubicBezTo>
                  <a:lnTo>
                    <a:pt x="448748" y="827358"/>
                  </a:lnTo>
                  <a:lnTo>
                    <a:pt x="448748" y="1022959"/>
                  </a:lnTo>
                  <a:lnTo>
                    <a:pt x="410913" y="1020985"/>
                  </a:lnTo>
                  <a:cubicBezTo>
                    <a:pt x="163714" y="994833"/>
                    <a:pt x="0" y="777307"/>
                    <a:pt x="0" y="511405"/>
                  </a:cubicBezTo>
                  <a:cubicBezTo>
                    <a:pt x="0" y="245479"/>
                    <a:pt x="152552" y="27952"/>
                    <a:pt x="412315" y="1800"/>
                  </a:cubicBezTo>
                  <a:lnTo>
                    <a:pt x="448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4" name="Shape 21"/>
            <p:cNvSpPr/>
            <p:nvPr/>
          </p:nvSpPr>
          <p:spPr>
            <a:xfrm>
              <a:off x="2346906" y="1634843"/>
              <a:ext cx="383115" cy="313258"/>
            </a:xfrm>
            <a:custGeom>
              <a:avLst/>
              <a:gdLst/>
              <a:ahLst/>
              <a:cxnLst/>
              <a:rect l="0" t="0" r="0" b="0"/>
              <a:pathLst>
                <a:path w="383115" h="313258">
                  <a:moveTo>
                    <a:pt x="353473" y="0"/>
                  </a:moveTo>
                  <a:cubicBezTo>
                    <a:pt x="372535" y="0"/>
                    <a:pt x="383115" y="8458"/>
                    <a:pt x="383115" y="29629"/>
                  </a:cubicBezTo>
                  <a:cubicBezTo>
                    <a:pt x="383115" y="67742"/>
                    <a:pt x="340773" y="146050"/>
                    <a:pt x="285743" y="198958"/>
                  </a:cubicBezTo>
                  <a:cubicBezTo>
                    <a:pt x="203206" y="277266"/>
                    <a:pt x="114281" y="313258"/>
                    <a:pt x="12693" y="313258"/>
                  </a:cubicBezTo>
                  <a:lnTo>
                    <a:pt x="0" y="312596"/>
                  </a:lnTo>
                  <a:lnTo>
                    <a:pt x="0" y="116995"/>
                  </a:lnTo>
                  <a:lnTo>
                    <a:pt x="9180" y="124383"/>
                  </a:lnTo>
                  <a:cubicBezTo>
                    <a:pt x="42317" y="144723"/>
                    <a:pt x="81474" y="156629"/>
                    <a:pt x="126981" y="156629"/>
                  </a:cubicBezTo>
                  <a:cubicBezTo>
                    <a:pt x="198952" y="156629"/>
                    <a:pt x="247643" y="124879"/>
                    <a:pt x="277260" y="93129"/>
                  </a:cubicBezTo>
                  <a:cubicBezTo>
                    <a:pt x="323831" y="42329"/>
                    <a:pt x="328073" y="0"/>
                    <a:pt x="35347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5" name="Shape 22"/>
            <p:cNvSpPr/>
            <p:nvPr/>
          </p:nvSpPr>
          <p:spPr>
            <a:xfrm>
              <a:off x="2346906" y="923643"/>
              <a:ext cx="389465" cy="440284"/>
            </a:xfrm>
            <a:custGeom>
              <a:avLst/>
              <a:gdLst/>
              <a:ahLst/>
              <a:cxnLst/>
              <a:rect l="0" t="0" r="0" b="0"/>
              <a:pathLst>
                <a:path w="389465" h="440284">
                  <a:moveTo>
                    <a:pt x="16935" y="0"/>
                  </a:moveTo>
                  <a:cubicBezTo>
                    <a:pt x="270910" y="0"/>
                    <a:pt x="389465" y="190500"/>
                    <a:pt x="389465" y="359829"/>
                  </a:cubicBezTo>
                  <a:cubicBezTo>
                    <a:pt x="389465" y="425450"/>
                    <a:pt x="374631" y="440284"/>
                    <a:pt x="268815" y="440284"/>
                  </a:cubicBezTo>
                  <a:lnTo>
                    <a:pt x="0" y="440284"/>
                  </a:lnTo>
                  <a:lnTo>
                    <a:pt x="0" y="366551"/>
                  </a:lnTo>
                  <a:lnTo>
                    <a:pt x="7756" y="365958"/>
                  </a:lnTo>
                  <a:cubicBezTo>
                    <a:pt x="85451" y="351368"/>
                    <a:pt x="135465" y="308496"/>
                    <a:pt x="135465" y="198958"/>
                  </a:cubicBezTo>
                  <a:cubicBezTo>
                    <a:pt x="135465" y="118542"/>
                    <a:pt x="105823" y="67742"/>
                    <a:pt x="21165" y="67742"/>
                  </a:cubicBezTo>
                  <a:lnTo>
                    <a:pt x="0" y="71344"/>
                  </a:lnTo>
                  <a:lnTo>
                    <a:pt x="0" y="837"/>
                  </a:lnTo>
                  <a:lnTo>
                    <a:pt x="169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6" name="Shape 23"/>
            <p:cNvSpPr/>
            <p:nvPr/>
          </p:nvSpPr>
          <p:spPr>
            <a:xfrm>
              <a:off x="3221539" y="700459"/>
              <a:ext cx="83045" cy="166827"/>
            </a:xfrm>
            <a:custGeom>
              <a:avLst/>
              <a:gdLst/>
              <a:ahLst/>
              <a:cxnLst/>
              <a:rect l="0" t="0" r="0" b="0"/>
              <a:pathLst>
                <a:path w="83045" h="166827">
                  <a:moveTo>
                    <a:pt x="41516" y="0"/>
                  </a:moveTo>
                  <a:cubicBezTo>
                    <a:pt x="64453" y="0"/>
                    <a:pt x="83045" y="37363"/>
                    <a:pt x="83045" y="83414"/>
                  </a:cubicBezTo>
                  <a:cubicBezTo>
                    <a:pt x="83045" y="129489"/>
                    <a:pt x="64453" y="166827"/>
                    <a:pt x="41516" y="166827"/>
                  </a:cubicBezTo>
                  <a:cubicBezTo>
                    <a:pt x="18567" y="166827"/>
                    <a:pt x="0" y="129489"/>
                    <a:pt x="0" y="83414"/>
                  </a:cubicBezTo>
                  <a:cubicBezTo>
                    <a:pt x="0" y="37363"/>
                    <a:pt x="18567" y="0"/>
                    <a:pt x="415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7" name="Shape 24"/>
            <p:cNvSpPr/>
            <p:nvPr/>
          </p:nvSpPr>
          <p:spPr>
            <a:xfrm>
              <a:off x="3854142" y="498213"/>
              <a:ext cx="137084" cy="243535"/>
            </a:xfrm>
            <a:custGeom>
              <a:avLst/>
              <a:gdLst/>
              <a:ahLst/>
              <a:cxnLst/>
              <a:rect l="0" t="0" r="0" b="0"/>
              <a:pathLst>
                <a:path w="137084" h="243535">
                  <a:moveTo>
                    <a:pt x="68542" y="0"/>
                  </a:moveTo>
                  <a:cubicBezTo>
                    <a:pt x="106400" y="0"/>
                    <a:pt x="137084" y="54521"/>
                    <a:pt x="137084" y="121755"/>
                  </a:cubicBezTo>
                  <a:cubicBezTo>
                    <a:pt x="137084" y="189014"/>
                    <a:pt x="106400" y="243535"/>
                    <a:pt x="68542" y="243535"/>
                  </a:cubicBezTo>
                  <a:cubicBezTo>
                    <a:pt x="30683" y="243535"/>
                    <a:pt x="0" y="189014"/>
                    <a:pt x="0" y="121755"/>
                  </a:cubicBezTo>
                  <a:cubicBezTo>
                    <a:pt x="0" y="54521"/>
                    <a:pt x="30683" y="0"/>
                    <a:pt x="68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8" name="Shape 25"/>
            <p:cNvSpPr/>
            <p:nvPr/>
          </p:nvSpPr>
          <p:spPr>
            <a:xfrm>
              <a:off x="2906616" y="714456"/>
              <a:ext cx="170307" cy="1055462"/>
            </a:xfrm>
            <a:custGeom>
              <a:avLst/>
              <a:gdLst/>
              <a:ahLst/>
              <a:cxnLst/>
              <a:rect l="0" t="0" r="0" b="0"/>
              <a:pathLst>
                <a:path w="170307" h="1055462">
                  <a:moveTo>
                    <a:pt x="170307" y="0"/>
                  </a:moveTo>
                  <a:lnTo>
                    <a:pt x="170307" y="171986"/>
                  </a:lnTo>
                  <a:lnTo>
                    <a:pt x="165824" y="155836"/>
                  </a:lnTo>
                  <a:lnTo>
                    <a:pt x="93993" y="471672"/>
                  </a:lnTo>
                  <a:lnTo>
                    <a:pt x="152426" y="870123"/>
                  </a:lnTo>
                  <a:lnTo>
                    <a:pt x="170307" y="789782"/>
                  </a:lnTo>
                  <a:lnTo>
                    <a:pt x="170307" y="1055462"/>
                  </a:lnTo>
                  <a:lnTo>
                    <a:pt x="111900" y="1029571"/>
                  </a:lnTo>
                  <a:lnTo>
                    <a:pt x="0" y="479470"/>
                  </a:lnTo>
                  <a:lnTo>
                    <a:pt x="140678" y="15425"/>
                  </a:lnTo>
                  <a:lnTo>
                    <a:pt x="1703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9" name="Shape 26"/>
            <p:cNvSpPr/>
            <p:nvPr/>
          </p:nvSpPr>
          <p:spPr>
            <a:xfrm>
              <a:off x="3076923" y="406847"/>
              <a:ext cx="521894" cy="1585554"/>
            </a:xfrm>
            <a:custGeom>
              <a:avLst/>
              <a:gdLst/>
              <a:ahLst/>
              <a:cxnLst/>
              <a:rect l="0" t="0" r="0" b="0"/>
              <a:pathLst>
                <a:path w="521894" h="1585554">
                  <a:moveTo>
                    <a:pt x="521894" y="0"/>
                  </a:moveTo>
                  <a:lnTo>
                    <a:pt x="521894" y="275258"/>
                  </a:lnTo>
                  <a:lnTo>
                    <a:pt x="488683" y="186751"/>
                  </a:lnTo>
                  <a:lnTo>
                    <a:pt x="367157" y="727301"/>
                  </a:lnTo>
                  <a:lnTo>
                    <a:pt x="488683" y="1370352"/>
                  </a:lnTo>
                  <a:lnTo>
                    <a:pt x="521894" y="1249716"/>
                  </a:lnTo>
                  <a:lnTo>
                    <a:pt x="521894" y="1585554"/>
                  </a:lnTo>
                  <a:lnTo>
                    <a:pt x="427101" y="1543288"/>
                  </a:lnTo>
                  <a:cubicBezTo>
                    <a:pt x="427101" y="1543288"/>
                    <a:pt x="276911" y="960727"/>
                    <a:pt x="211087" y="954719"/>
                  </a:cubicBezTo>
                  <a:cubicBezTo>
                    <a:pt x="140284" y="948293"/>
                    <a:pt x="19863" y="1371876"/>
                    <a:pt x="19863" y="1371876"/>
                  </a:cubicBezTo>
                  <a:lnTo>
                    <a:pt x="0" y="1363072"/>
                  </a:lnTo>
                  <a:lnTo>
                    <a:pt x="0" y="1097392"/>
                  </a:lnTo>
                  <a:lnTo>
                    <a:pt x="76314" y="754517"/>
                  </a:lnTo>
                  <a:lnTo>
                    <a:pt x="0" y="479596"/>
                  </a:lnTo>
                  <a:lnTo>
                    <a:pt x="0" y="307609"/>
                  </a:lnTo>
                  <a:lnTo>
                    <a:pt x="19088" y="297672"/>
                  </a:lnTo>
                  <a:cubicBezTo>
                    <a:pt x="19088" y="297672"/>
                    <a:pt x="67780" y="524596"/>
                    <a:pt x="207454" y="490407"/>
                  </a:cubicBezTo>
                  <a:cubicBezTo>
                    <a:pt x="340449" y="457883"/>
                    <a:pt x="437007" y="31150"/>
                    <a:pt x="437007" y="31150"/>
                  </a:cubicBezTo>
                  <a:lnTo>
                    <a:pt x="521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0" name="Shape 27"/>
            <p:cNvSpPr/>
            <p:nvPr/>
          </p:nvSpPr>
          <p:spPr>
            <a:xfrm>
              <a:off x="3598817" y="26130"/>
              <a:ext cx="844817" cy="2325188"/>
            </a:xfrm>
            <a:custGeom>
              <a:avLst/>
              <a:gdLst/>
              <a:ahLst/>
              <a:cxnLst/>
              <a:rect l="0" t="0" r="0" b="0"/>
              <a:pathLst>
                <a:path w="844817" h="2325188">
                  <a:moveTo>
                    <a:pt x="844817" y="0"/>
                  </a:moveTo>
                  <a:lnTo>
                    <a:pt x="844817" y="388848"/>
                  </a:lnTo>
                  <a:lnTo>
                    <a:pt x="819747" y="317329"/>
                  </a:lnTo>
                  <a:lnTo>
                    <a:pt x="606628" y="1092854"/>
                  </a:lnTo>
                  <a:lnTo>
                    <a:pt x="813664" y="1975390"/>
                  </a:lnTo>
                  <a:lnTo>
                    <a:pt x="844817" y="1870479"/>
                  </a:lnTo>
                  <a:lnTo>
                    <a:pt x="844817" y="2325188"/>
                  </a:lnTo>
                  <a:lnTo>
                    <a:pt x="735609" y="2282743"/>
                  </a:lnTo>
                  <a:cubicBezTo>
                    <a:pt x="735609" y="2282743"/>
                    <a:pt x="452984" y="1369384"/>
                    <a:pt x="340042" y="1369384"/>
                  </a:cubicBezTo>
                  <a:cubicBezTo>
                    <a:pt x="221107" y="1369384"/>
                    <a:pt x="52578" y="1989715"/>
                    <a:pt x="52578" y="1989715"/>
                  </a:cubicBezTo>
                  <a:lnTo>
                    <a:pt x="0" y="1966272"/>
                  </a:lnTo>
                  <a:lnTo>
                    <a:pt x="0" y="1630434"/>
                  </a:lnTo>
                  <a:lnTo>
                    <a:pt x="154737" y="1068356"/>
                  </a:lnTo>
                  <a:lnTo>
                    <a:pt x="0" y="655975"/>
                  </a:lnTo>
                  <a:lnTo>
                    <a:pt x="0" y="380717"/>
                  </a:lnTo>
                  <a:lnTo>
                    <a:pt x="23127" y="372231"/>
                  </a:lnTo>
                  <a:cubicBezTo>
                    <a:pt x="23127" y="372231"/>
                    <a:pt x="136335" y="765017"/>
                    <a:pt x="326352" y="771011"/>
                  </a:cubicBezTo>
                  <a:cubicBezTo>
                    <a:pt x="516420" y="776993"/>
                    <a:pt x="782434" y="25965"/>
                    <a:pt x="782434" y="25965"/>
                  </a:cubicBezTo>
                  <a:lnTo>
                    <a:pt x="8448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1" name="Shape 28"/>
            <p:cNvSpPr/>
            <p:nvPr/>
          </p:nvSpPr>
          <p:spPr>
            <a:xfrm>
              <a:off x="4443634" y="0"/>
              <a:ext cx="496341" cy="2383206"/>
            </a:xfrm>
            <a:custGeom>
              <a:avLst/>
              <a:gdLst/>
              <a:ahLst/>
              <a:cxnLst/>
              <a:rect l="0" t="0" r="0" b="0"/>
              <a:pathLst>
                <a:path w="496341" h="2383206">
                  <a:moveTo>
                    <a:pt x="62776" y="0"/>
                  </a:moveTo>
                  <a:lnTo>
                    <a:pt x="496341" y="1117498"/>
                  </a:lnTo>
                  <a:lnTo>
                    <a:pt x="82042" y="2383206"/>
                  </a:lnTo>
                  <a:lnTo>
                    <a:pt x="0" y="2351318"/>
                  </a:lnTo>
                  <a:lnTo>
                    <a:pt x="0" y="1896609"/>
                  </a:lnTo>
                  <a:lnTo>
                    <a:pt x="238189" y="1094486"/>
                  </a:lnTo>
                  <a:lnTo>
                    <a:pt x="0" y="414978"/>
                  </a:lnTo>
                  <a:lnTo>
                    <a:pt x="0" y="26130"/>
                  </a:lnTo>
                  <a:lnTo>
                    <a:pt x="627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2" name="Shape 29"/>
            <p:cNvSpPr/>
            <p:nvPr/>
          </p:nvSpPr>
          <p:spPr>
            <a:xfrm>
              <a:off x="2831714" y="1000477"/>
              <a:ext cx="2425166" cy="246829"/>
            </a:xfrm>
            <a:custGeom>
              <a:avLst/>
              <a:gdLst/>
              <a:ahLst/>
              <a:cxnLst/>
              <a:rect l="0" t="0" r="0" b="0"/>
              <a:pathLst>
                <a:path w="2425166" h="246829">
                  <a:moveTo>
                    <a:pt x="2102388" y="218"/>
                  </a:moveTo>
                  <a:cubicBezTo>
                    <a:pt x="2354237" y="388"/>
                    <a:pt x="2425166" y="20883"/>
                    <a:pt x="2425166" y="20883"/>
                  </a:cubicBezTo>
                  <a:lnTo>
                    <a:pt x="2199221" y="246829"/>
                  </a:lnTo>
                  <a:cubicBezTo>
                    <a:pt x="736562" y="80001"/>
                    <a:pt x="0" y="223651"/>
                    <a:pt x="0" y="223651"/>
                  </a:cubicBezTo>
                  <a:lnTo>
                    <a:pt x="0" y="187113"/>
                  </a:lnTo>
                  <a:cubicBezTo>
                    <a:pt x="1155709" y="33380"/>
                    <a:pt x="1778583" y="0"/>
                    <a:pt x="2102388" y="21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A31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3" name="Shape 30"/>
            <p:cNvSpPr/>
            <p:nvPr/>
          </p:nvSpPr>
          <p:spPr>
            <a:xfrm>
              <a:off x="0" y="2086232"/>
              <a:ext cx="251460" cy="245720"/>
            </a:xfrm>
            <a:custGeom>
              <a:avLst/>
              <a:gdLst/>
              <a:ahLst/>
              <a:cxnLst/>
              <a:rect l="0" t="0" r="0" b="0"/>
              <a:pathLst>
                <a:path w="251460" h="245720">
                  <a:moveTo>
                    <a:pt x="204140" y="0"/>
                  </a:moveTo>
                  <a:lnTo>
                    <a:pt x="237731" y="1524"/>
                  </a:lnTo>
                  <a:cubicBezTo>
                    <a:pt x="243434" y="2261"/>
                    <a:pt x="251460" y="3810"/>
                    <a:pt x="251460" y="11062"/>
                  </a:cubicBezTo>
                  <a:cubicBezTo>
                    <a:pt x="251460" y="13729"/>
                    <a:pt x="250698" y="16764"/>
                    <a:pt x="249542" y="19457"/>
                  </a:cubicBezTo>
                  <a:lnTo>
                    <a:pt x="241529" y="50724"/>
                  </a:lnTo>
                  <a:cubicBezTo>
                    <a:pt x="240017" y="58001"/>
                    <a:pt x="238100" y="67145"/>
                    <a:pt x="228943" y="67145"/>
                  </a:cubicBezTo>
                  <a:cubicBezTo>
                    <a:pt x="216726" y="67145"/>
                    <a:pt x="218249" y="45415"/>
                    <a:pt x="217868" y="38138"/>
                  </a:cubicBezTo>
                  <a:cubicBezTo>
                    <a:pt x="217500" y="22898"/>
                    <a:pt x="219786" y="14478"/>
                    <a:pt x="202222" y="14478"/>
                  </a:cubicBezTo>
                  <a:cubicBezTo>
                    <a:pt x="169405" y="14478"/>
                    <a:pt x="135077" y="31267"/>
                    <a:pt x="111036" y="53035"/>
                  </a:cubicBezTo>
                  <a:cubicBezTo>
                    <a:pt x="82791" y="78206"/>
                    <a:pt x="63716" y="117119"/>
                    <a:pt x="63716" y="155308"/>
                  </a:cubicBezTo>
                  <a:cubicBezTo>
                    <a:pt x="63716" y="195364"/>
                    <a:pt x="90437" y="230099"/>
                    <a:pt x="133553" y="230099"/>
                  </a:cubicBezTo>
                  <a:cubicBezTo>
                    <a:pt x="161023" y="230099"/>
                    <a:pt x="178562" y="212141"/>
                    <a:pt x="190779" y="189992"/>
                  </a:cubicBezTo>
                  <a:cubicBezTo>
                    <a:pt x="194983" y="182766"/>
                    <a:pt x="199555" y="170180"/>
                    <a:pt x="209868" y="170180"/>
                  </a:cubicBezTo>
                  <a:cubicBezTo>
                    <a:pt x="213296" y="170180"/>
                    <a:pt x="216357" y="172072"/>
                    <a:pt x="216357" y="175514"/>
                  </a:cubicBezTo>
                  <a:cubicBezTo>
                    <a:pt x="216357" y="178575"/>
                    <a:pt x="207569" y="207175"/>
                    <a:pt x="206058" y="214808"/>
                  </a:cubicBezTo>
                  <a:cubicBezTo>
                    <a:pt x="202997" y="230099"/>
                    <a:pt x="201079" y="231242"/>
                    <a:pt x="184684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71" y="245720"/>
                    <a:pt x="56477" y="240767"/>
                    <a:pt x="35484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31" y="66764"/>
                    <a:pt x="70955" y="40056"/>
                  </a:cubicBezTo>
                  <a:cubicBezTo>
                    <a:pt x="109500" y="14122"/>
                    <a:pt x="157226" y="0"/>
                    <a:pt x="2041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4" name="Shape 31"/>
            <p:cNvSpPr/>
            <p:nvPr/>
          </p:nvSpPr>
          <p:spPr>
            <a:xfrm>
              <a:off x="622012" y="2087443"/>
              <a:ext cx="134296" cy="244505"/>
            </a:xfrm>
            <a:custGeom>
              <a:avLst/>
              <a:gdLst/>
              <a:ahLst/>
              <a:cxnLst/>
              <a:rect l="0" t="0" r="0" b="0"/>
              <a:pathLst>
                <a:path w="134296" h="244505">
                  <a:moveTo>
                    <a:pt x="134296" y="0"/>
                  </a:moveTo>
                  <a:lnTo>
                    <a:pt x="134296" y="16113"/>
                  </a:lnTo>
                  <a:lnTo>
                    <a:pt x="133864" y="16206"/>
                  </a:lnTo>
                  <a:cubicBezTo>
                    <a:pt x="111050" y="26129"/>
                    <a:pt x="93374" y="48658"/>
                    <a:pt x="82791" y="70109"/>
                  </a:cubicBezTo>
                  <a:cubicBezTo>
                    <a:pt x="70574" y="94925"/>
                    <a:pt x="59880" y="138041"/>
                    <a:pt x="59880" y="165549"/>
                  </a:cubicBezTo>
                  <a:cubicBezTo>
                    <a:pt x="59880" y="196817"/>
                    <a:pt x="73241" y="231920"/>
                    <a:pt x="110630" y="231920"/>
                  </a:cubicBezTo>
                  <a:lnTo>
                    <a:pt x="134296" y="227506"/>
                  </a:lnTo>
                  <a:lnTo>
                    <a:pt x="134296" y="242934"/>
                  </a:lnTo>
                  <a:lnTo>
                    <a:pt x="116738" y="244505"/>
                  </a:lnTo>
                  <a:cubicBezTo>
                    <a:pt x="50343" y="244505"/>
                    <a:pt x="0" y="200233"/>
                    <a:pt x="0" y="134231"/>
                  </a:cubicBezTo>
                  <a:cubicBezTo>
                    <a:pt x="0" y="62455"/>
                    <a:pt x="61044" y="11994"/>
                    <a:pt x="128450" y="500"/>
                  </a:cubicBezTo>
                  <a:lnTo>
                    <a:pt x="13429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5" name="Shape 32"/>
            <p:cNvSpPr/>
            <p:nvPr/>
          </p:nvSpPr>
          <p:spPr>
            <a:xfrm>
              <a:off x="756308" y="2085454"/>
              <a:ext cx="133547" cy="244923"/>
            </a:xfrm>
            <a:custGeom>
              <a:avLst/>
              <a:gdLst/>
              <a:ahLst/>
              <a:cxnLst/>
              <a:rect l="0" t="0" r="0" b="0"/>
              <a:pathLst>
                <a:path w="133547" h="244923">
                  <a:moveTo>
                    <a:pt x="23273" y="0"/>
                  </a:moveTo>
                  <a:cubicBezTo>
                    <a:pt x="52267" y="0"/>
                    <a:pt x="77844" y="8039"/>
                    <a:pt x="98812" y="28245"/>
                  </a:cubicBezTo>
                  <a:cubicBezTo>
                    <a:pt x="120580" y="48082"/>
                    <a:pt x="133547" y="76683"/>
                    <a:pt x="133547" y="105702"/>
                  </a:cubicBezTo>
                  <a:cubicBezTo>
                    <a:pt x="133547" y="177822"/>
                    <a:pt x="80087" y="231526"/>
                    <a:pt x="12271" y="243825"/>
                  </a:cubicBezTo>
                  <a:lnTo>
                    <a:pt x="0" y="244923"/>
                  </a:lnTo>
                  <a:lnTo>
                    <a:pt x="0" y="229495"/>
                  </a:lnTo>
                  <a:lnTo>
                    <a:pt x="818" y="229343"/>
                  </a:lnTo>
                  <a:cubicBezTo>
                    <a:pt x="53374" y="208731"/>
                    <a:pt x="74416" y="123303"/>
                    <a:pt x="74416" y="75552"/>
                  </a:cubicBezTo>
                  <a:cubicBezTo>
                    <a:pt x="74416" y="42723"/>
                    <a:pt x="61817" y="12979"/>
                    <a:pt x="24022" y="12979"/>
                  </a:cubicBezTo>
                  <a:lnTo>
                    <a:pt x="0" y="18102"/>
                  </a:lnTo>
                  <a:lnTo>
                    <a:pt x="0" y="1989"/>
                  </a:lnTo>
                  <a:lnTo>
                    <a:pt x="232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6" name="Shape 33"/>
            <p:cNvSpPr/>
            <p:nvPr/>
          </p:nvSpPr>
          <p:spPr>
            <a:xfrm>
              <a:off x="1291438" y="2089262"/>
              <a:ext cx="287706" cy="242684"/>
            </a:xfrm>
            <a:custGeom>
              <a:avLst/>
              <a:gdLst/>
              <a:ahLst/>
              <a:cxnLst/>
              <a:rect l="0" t="0" r="0" b="0"/>
              <a:pathLst>
                <a:path w="287706" h="242684">
                  <a:moveTo>
                    <a:pt x="28994" y="0"/>
                  </a:moveTo>
                  <a:cubicBezTo>
                    <a:pt x="47320" y="394"/>
                    <a:pt x="66383" y="1918"/>
                    <a:pt x="85458" y="1918"/>
                  </a:cubicBezTo>
                  <a:cubicBezTo>
                    <a:pt x="103772" y="1918"/>
                    <a:pt x="122860" y="394"/>
                    <a:pt x="141567" y="0"/>
                  </a:cubicBezTo>
                  <a:cubicBezTo>
                    <a:pt x="146520" y="0"/>
                    <a:pt x="150724" y="2667"/>
                    <a:pt x="150724" y="8027"/>
                  </a:cubicBezTo>
                  <a:cubicBezTo>
                    <a:pt x="150724" y="16040"/>
                    <a:pt x="140792" y="16790"/>
                    <a:pt x="134696" y="17564"/>
                  </a:cubicBezTo>
                  <a:cubicBezTo>
                    <a:pt x="107975" y="21374"/>
                    <a:pt x="106058" y="31686"/>
                    <a:pt x="98831" y="55702"/>
                  </a:cubicBezTo>
                  <a:lnTo>
                    <a:pt x="73254" y="140056"/>
                  </a:lnTo>
                  <a:cubicBezTo>
                    <a:pt x="69063" y="154165"/>
                    <a:pt x="62192" y="174371"/>
                    <a:pt x="62192" y="189268"/>
                  </a:cubicBezTo>
                  <a:cubicBezTo>
                    <a:pt x="62192" y="214833"/>
                    <a:pt x="87376" y="224371"/>
                    <a:pt x="109893" y="224371"/>
                  </a:cubicBezTo>
                  <a:cubicBezTo>
                    <a:pt x="135064" y="224371"/>
                    <a:pt x="159106" y="215202"/>
                    <a:pt x="174765" y="194996"/>
                  </a:cubicBezTo>
                  <a:cubicBezTo>
                    <a:pt x="188493" y="177457"/>
                    <a:pt x="196888" y="147307"/>
                    <a:pt x="203365" y="125540"/>
                  </a:cubicBezTo>
                  <a:lnTo>
                    <a:pt x="220929" y="67564"/>
                  </a:lnTo>
                  <a:cubicBezTo>
                    <a:pt x="223964" y="57252"/>
                    <a:pt x="228943" y="40830"/>
                    <a:pt x="228943" y="30912"/>
                  </a:cubicBezTo>
                  <a:cubicBezTo>
                    <a:pt x="228943" y="20600"/>
                    <a:pt x="223215" y="18314"/>
                    <a:pt x="214058" y="17183"/>
                  </a:cubicBezTo>
                  <a:cubicBezTo>
                    <a:pt x="207569" y="16790"/>
                    <a:pt x="195351" y="16790"/>
                    <a:pt x="195351" y="8420"/>
                  </a:cubicBezTo>
                  <a:cubicBezTo>
                    <a:pt x="195351" y="2667"/>
                    <a:pt x="200698" y="0"/>
                    <a:pt x="206057" y="0"/>
                  </a:cubicBezTo>
                  <a:cubicBezTo>
                    <a:pt x="218250" y="394"/>
                    <a:pt x="230454" y="1918"/>
                    <a:pt x="242671" y="1918"/>
                  </a:cubicBezTo>
                  <a:cubicBezTo>
                    <a:pt x="254889" y="1918"/>
                    <a:pt x="267106" y="394"/>
                    <a:pt x="279298" y="0"/>
                  </a:cubicBezTo>
                  <a:cubicBezTo>
                    <a:pt x="283870" y="0"/>
                    <a:pt x="287706" y="2311"/>
                    <a:pt x="287706" y="7277"/>
                  </a:cubicBezTo>
                  <a:cubicBezTo>
                    <a:pt x="287706" y="14897"/>
                    <a:pt x="281585" y="16040"/>
                    <a:pt x="275488" y="16790"/>
                  </a:cubicBezTo>
                  <a:cubicBezTo>
                    <a:pt x="266332" y="17958"/>
                    <a:pt x="259829" y="18314"/>
                    <a:pt x="254483" y="26327"/>
                  </a:cubicBezTo>
                  <a:cubicBezTo>
                    <a:pt x="247625" y="36271"/>
                    <a:pt x="241528" y="56109"/>
                    <a:pt x="238100" y="67564"/>
                  </a:cubicBezTo>
                  <a:lnTo>
                    <a:pt x="214439" y="145771"/>
                  </a:lnTo>
                  <a:cubicBezTo>
                    <a:pt x="206794" y="170955"/>
                    <a:pt x="199555" y="197663"/>
                    <a:pt x="179337" y="215976"/>
                  </a:cubicBezTo>
                  <a:cubicBezTo>
                    <a:pt x="156439" y="236576"/>
                    <a:pt x="127826" y="242684"/>
                    <a:pt x="97295" y="242684"/>
                  </a:cubicBezTo>
                  <a:cubicBezTo>
                    <a:pt x="78600" y="242684"/>
                    <a:pt x="56477" y="239637"/>
                    <a:pt x="38545" y="233515"/>
                  </a:cubicBezTo>
                  <a:cubicBezTo>
                    <a:pt x="18694" y="226657"/>
                    <a:pt x="0" y="212560"/>
                    <a:pt x="0" y="189662"/>
                  </a:cubicBezTo>
                  <a:cubicBezTo>
                    <a:pt x="0" y="175540"/>
                    <a:pt x="3048" y="166764"/>
                    <a:pt x="6858" y="154165"/>
                  </a:cubicBezTo>
                  <a:lnTo>
                    <a:pt x="38913" y="47333"/>
                  </a:lnTo>
                  <a:cubicBezTo>
                    <a:pt x="40830" y="41605"/>
                    <a:pt x="43498" y="34747"/>
                    <a:pt x="43498" y="28626"/>
                  </a:cubicBezTo>
                  <a:cubicBezTo>
                    <a:pt x="43498" y="20231"/>
                    <a:pt x="38545" y="19457"/>
                    <a:pt x="31674" y="17958"/>
                  </a:cubicBezTo>
                  <a:cubicBezTo>
                    <a:pt x="26695" y="16790"/>
                    <a:pt x="17170" y="16790"/>
                    <a:pt x="17170" y="9563"/>
                  </a:cubicBezTo>
                  <a:cubicBezTo>
                    <a:pt x="17170" y="0"/>
                    <a:pt x="23266" y="0"/>
                    <a:pt x="28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7" name="Shape 34"/>
            <p:cNvSpPr/>
            <p:nvPr/>
          </p:nvSpPr>
          <p:spPr>
            <a:xfrm>
              <a:off x="1909050" y="2089269"/>
              <a:ext cx="313639" cy="242684"/>
            </a:xfrm>
            <a:custGeom>
              <a:avLst/>
              <a:gdLst/>
              <a:ahLst/>
              <a:cxnLst/>
              <a:rect l="0" t="0" r="0" b="0"/>
              <a:pathLst>
                <a:path w="313639" h="242684">
                  <a:moveTo>
                    <a:pt x="73635" y="0"/>
                  </a:moveTo>
                  <a:cubicBezTo>
                    <a:pt x="79743" y="381"/>
                    <a:pt x="85852" y="1918"/>
                    <a:pt x="91961" y="1918"/>
                  </a:cubicBezTo>
                  <a:cubicBezTo>
                    <a:pt x="107976" y="1918"/>
                    <a:pt x="123254" y="381"/>
                    <a:pt x="138874" y="0"/>
                  </a:cubicBezTo>
                  <a:cubicBezTo>
                    <a:pt x="145745" y="0"/>
                    <a:pt x="145745" y="4585"/>
                    <a:pt x="148425" y="10313"/>
                  </a:cubicBezTo>
                  <a:lnTo>
                    <a:pt x="220548" y="163716"/>
                  </a:lnTo>
                  <a:lnTo>
                    <a:pt x="252197" y="58001"/>
                  </a:lnTo>
                  <a:cubicBezTo>
                    <a:pt x="254495" y="50381"/>
                    <a:pt x="258318" y="36259"/>
                    <a:pt x="258318" y="29007"/>
                  </a:cubicBezTo>
                  <a:cubicBezTo>
                    <a:pt x="258318" y="16421"/>
                    <a:pt x="248387" y="15278"/>
                    <a:pt x="238468" y="14897"/>
                  </a:cubicBezTo>
                  <a:cubicBezTo>
                    <a:pt x="233883" y="14503"/>
                    <a:pt x="228155" y="13729"/>
                    <a:pt x="228155" y="8408"/>
                  </a:cubicBezTo>
                  <a:cubicBezTo>
                    <a:pt x="228155" y="1524"/>
                    <a:pt x="234658" y="0"/>
                    <a:pt x="240005" y="0"/>
                  </a:cubicBezTo>
                  <a:cubicBezTo>
                    <a:pt x="251447" y="381"/>
                    <a:pt x="262115" y="1918"/>
                    <a:pt x="273571" y="1918"/>
                  </a:cubicBezTo>
                  <a:cubicBezTo>
                    <a:pt x="284264" y="1918"/>
                    <a:pt x="294945" y="381"/>
                    <a:pt x="306007" y="0"/>
                  </a:cubicBezTo>
                  <a:cubicBezTo>
                    <a:pt x="310210" y="0"/>
                    <a:pt x="313639" y="1524"/>
                    <a:pt x="313639" y="6134"/>
                  </a:cubicBezTo>
                  <a:cubicBezTo>
                    <a:pt x="313639" y="14503"/>
                    <a:pt x="302946" y="15278"/>
                    <a:pt x="296863" y="16028"/>
                  </a:cubicBezTo>
                  <a:cubicBezTo>
                    <a:pt x="290741" y="17171"/>
                    <a:pt x="285014" y="18695"/>
                    <a:pt x="281978" y="24422"/>
                  </a:cubicBezTo>
                  <a:cubicBezTo>
                    <a:pt x="277406" y="31674"/>
                    <a:pt x="273190" y="46190"/>
                    <a:pt x="270535" y="54559"/>
                  </a:cubicBezTo>
                  <a:lnTo>
                    <a:pt x="219011" y="225514"/>
                  </a:lnTo>
                  <a:cubicBezTo>
                    <a:pt x="216345" y="233515"/>
                    <a:pt x="215976" y="242684"/>
                    <a:pt x="204902" y="242684"/>
                  </a:cubicBezTo>
                  <a:cubicBezTo>
                    <a:pt x="194602" y="242684"/>
                    <a:pt x="192697" y="234290"/>
                    <a:pt x="188481" y="226644"/>
                  </a:cubicBezTo>
                  <a:lnTo>
                    <a:pt x="99962" y="50381"/>
                  </a:lnTo>
                  <a:lnTo>
                    <a:pt x="67513" y="159131"/>
                  </a:lnTo>
                  <a:cubicBezTo>
                    <a:pt x="64478" y="169418"/>
                    <a:pt x="56477" y="196901"/>
                    <a:pt x="56477" y="207188"/>
                  </a:cubicBezTo>
                  <a:cubicBezTo>
                    <a:pt x="56477" y="230099"/>
                    <a:pt x="84709" y="217868"/>
                    <a:pt x="84709" y="231623"/>
                  </a:cubicBezTo>
                  <a:cubicBezTo>
                    <a:pt x="84709" y="238100"/>
                    <a:pt x="78587" y="239624"/>
                    <a:pt x="73635" y="239624"/>
                  </a:cubicBezTo>
                  <a:cubicBezTo>
                    <a:pt x="62205" y="239243"/>
                    <a:pt x="51511" y="237732"/>
                    <a:pt x="40830" y="237732"/>
                  </a:cubicBezTo>
                  <a:cubicBezTo>
                    <a:pt x="29375" y="237732"/>
                    <a:pt x="18682" y="239243"/>
                    <a:pt x="7633" y="239624"/>
                  </a:cubicBezTo>
                  <a:cubicBezTo>
                    <a:pt x="3810" y="239624"/>
                    <a:pt x="0" y="237732"/>
                    <a:pt x="0" y="233147"/>
                  </a:cubicBezTo>
                  <a:cubicBezTo>
                    <a:pt x="0" y="227787"/>
                    <a:pt x="5715" y="225514"/>
                    <a:pt x="11824" y="224371"/>
                  </a:cubicBezTo>
                  <a:cubicBezTo>
                    <a:pt x="19076" y="223228"/>
                    <a:pt x="28245" y="222479"/>
                    <a:pt x="32817" y="215202"/>
                  </a:cubicBezTo>
                  <a:cubicBezTo>
                    <a:pt x="36995" y="209105"/>
                    <a:pt x="39675" y="198818"/>
                    <a:pt x="41973" y="191186"/>
                  </a:cubicBezTo>
                  <a:lnTo>
                    <a:pt x="82423" y="54966"/>
                  </a:lnTo>
                  <a:cubicBezTo>
                    <a:pt x="84709" y="46939"/>
                    <a:pt x="88151" y="37008"/>
                    <a:pt x="88151" y="28626"/>
                  </a:cubicBezTo>
                  <a:cubicBezTo>
                    <a:pt x="88151" y="18695"/>
                    <a:pt x="84315" y="17171"/>
                    <a:pt x="75552" y="16421"/>
                  </a:cubicBezTo>
                  <a:cubicBezTo>
                    <a:pt x="69812" y="15647"/>
                    <a:pt x="62941" y="15647"/>
                    <a:pt x="62941" y="8408"/>
                  </a:cubicBezTo>
                  <a:cubicBezTo>
                    <a:pt x="62941" y="2667"/>
                    <a:pt x="68669" y="0"/>
                    <a:pt x="736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8" name="Shape 35"/>
            <p:cNvSpPr/>
            <p:nvPr/>
          </p:nvSpPr>
          <p:spPr>
            <a:xfrm>
              <a:off x="2594139" y="2086232"/>
              <a:ext cx="251447" cy="245720"/>
            </a:xfrm>
            <a:custGeom>
              <a:avLst/>
              <a:gdLst/>
              <a:ahLst/>
              <a:cxnLst/>
              <a:rect l="0" t="0" r="0" b="0"/>
              <a:pathLst>
                <a:path w="251447" h="245720">
                  <a:moveTo>
                    <a:pt x="204127" y="0"/>
                  </a:moveTo>
                  <a:lnTo>
                    <a:pt x="237718" y="1524"/>
                  </a:lnTo>
                  <a:cubicBezTo>
                    <a:pt x="243434" y="2261"/>
                    <a:pt x="251447" y="3810"/>
                    <a:pt x="251447" y="11062"/>
                  </a:cubicBezTo>
                  <a:cubicBezTo>
                    <a:pt x="251447" y="13729"/>
                    <a:pt x="250673" y="16764"/>
                    <a:pt x="249530" y="19457"/>
                  </a:cubicBezTo>
                  <a:lnTo>
                    <a:pt x="241516" y="50724"/>
                  </a:lnTo>
                  <a:cubicBezTo>
                    <a:pt x="240005" y="58001"/>
                    <a:pt x="238087" y="67145"/>
                    <a:pt x="228930" y="67145"/>
                  </a:cubicBezTo>
                  <a:cubicBezTo>
                    <a:pt x="216713" y="67145"/>
                    <a:pt x="218237" y="45415"/>
                    <a:pt x="217856" y="38138"/>
                  </a:cubicBezTo>
                  <a:cubicBezTo>
                    <a:pt x="217488" y="22898"/>
                    <a:pt x="219773" y="14478"/>
                    <a:pt x="202209" y="14478"/>
                  </a:cubicBezTo>
                  <a:cubicBezTo>
                    <a:pt x="169405" y="14478"/>
                    <a:pt x="135065" y="31267"/>
                    <a:pt x="111036" y="53035"/>
                  </a:cubicBezTo>
                  <a:cubicBezTo>
                    <a:pt x="82791" y="78206"/>
                    <a:pt x="63703" y="117119"/>
                    <a:pt x="63703" y="155308"/>
                  </a:cubicBezTo>
                  <a:cubicBezTo>
                    <a:pt x="63703" y="195364"/>
                    <a:pt x="90424" y="230099"/>
                    <a:pt x="133540" y="230099"/>
                  </a:cubicBezTo>
                  <a:cubicBezTo>
                    <a:pt x="161011" y="230099"/>
                    <a:pt x="178549" y="212141"/>
                    <a:pt x="190767" y="189992"/>
                  </a:cubicBezTo>
                  <a:cubicBezTo>
                    <a:pt x="194970" y="182766"/>
                    <a:pt x="199555" y="170180"/>
                    <a:pt x="209855" y="170180"/>
                  </a:cubicBezTo>
                  <a:cubicBezTo>
                    <a:pt x="213284" y="170180"/>
                    <a:pt x="216345" y="172072"/>
                    <a:pt x="216345" y="175514"/>
                  </a:cubicBezTo>
                  <a:cubicBezTo>
                    <a:pt x="216345" y="178575"/>
                    <a:pt x="207556" y="207175"/>
                    <a:pt x="206045" y="214808"/>
                  </a:cubicBezTo>
                  <a:cubicBezTo>
                    <a:pt x="202984" y="230099"/>
                    <a:pt x="201066" y="231242"/>
                    <a:pt x="184671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46" y="245720"/>
                    <a:pt x="56477" y="240767"/>
                    <a:pt x="35471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18" y="66764"/>
                    <a:pt x="70942" y="40056"/>
                  </a:cubicBezTo>
                  <a:cubicBezTo>
                    <a:pt x="109487" y="14122"/>
                    <a:pt x="157213" y="0"/>
                    <a:pt x="2041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9" name="Shape 36"/>
            <p:cNvSpPr/>
            <p:nvPr/>
          </p:nvSpPr>
          <p:spPr>
            <a:xfrm>
              <a:off x="3193217" y="2089263"/>
              <a:ext cx="186982" cy="239636"/>
            </a:xfrm>
            <a:custGeom>
              <a:avLst/>
              <a:gdLst/>
              <a:ahLst/>
              <a:cxnLst/>
              <a:rect l="0" t="0" r="0" b="0"/>
              <a:pathLst>
                <a:path w="186982" h="239636">
                  <a:moveTo>
                    <a:pt x="76695" y="0"/>
                  </a:moveTo>
                  <a:cubicBezTo>
                    <a:pt x="93510" y="394"/>
                    <a:pt x="111023" y="1918"/>
                    <a:pt x="128588" y="1918"/>
                  </a:cubicBezTo>
                  <a:cubicBezTo>
                    <a:pt x="145402" y="1918"/>
                    <a:pt x="162941" y="394"/>
                    <a:pt x="180099" y="0"/>
                  </a:cubicBezTo>
                  <a:cubicBezTo>
                    <a:pt x="183921" y="0"/>
                    <a:pt x="186982" y="2311"/>
                    <a:pt x="186982" y="6502"/>
                  </a:cubicBezTo>
                  <a:cubicBezTo>
                    <a:pt x="186982" y="14516"/>
                    <a:pt x="176301" y="16040"/>
                    <a:pt x="169812" y="17183"/>
                  </a:cubicBezTo>
                  <a:cubicBezTo>
                    <a:pt x="153772" y="19876"/>
                    <a:pt x="152997" y="27470"/>
                    <a:pt x="148844" y="41605"/>
                  </a:cubicBezTo>
                  <a:lnTo>
                    <a:pt x="104572" y="189268"/>
                  </a:lnTo>
                  <a:cubicBezTo>
                    <a:pt x="103022" y="194996"/>
                    <a:pt x="99594" y="204915"/>
                    <a:pt x="99594" y="210642"/>
                  </a:cubicBezTo>
                  <a:cubicBezTo>
                    <a:pt x="99594" y="220561"/>
                    <a:pt x="104572" y="223228"/>
                    <a:pt x="113716" y="223622"/>
                  </a:cubicBezTo>
                  <a:cubicBezTo>
                    <a:pt x="119050" y="223990"/>
                    <a:pt x="126670" y="225146"/>
                    <a:pt x="126670" y="231623"/>
                  </a:cubicBezTo>
                  <a:cubicBezTo>
                    <a:pt x="126670" y="238874"/>
                    <a:pt x="118694" y="239636"/>
                    <a:pt x="113335" y="239636"/>
                  </a:cubicBezTo>
                  <a:cubicBezTo>
                    <a:pt x="95796" y="239243"/>
                    <a:pt x="78232" y="237744"/>
                    <a:pt x="61443" y="237744"/>
                  </a:cubicBezTo>
                  <a:cubicBezTo>
                    <a:pt x="43878" y="237744"/>
                    <a:pt x="26365" y="239243"/>
                    <a:pt x="8801" y="239636"/>
                  </a:cubicBezTo>
                  <a:cubicBezTo>
                    <a:pt x="4572" y="239636"/>
                    <a:pt x="0" y="237744"/>
                    <a:pt x="0" y="232766"/>
                  </a:cubicBezTo>
                  <a:cubicBezTo>
                    <a:pt x="0" y="225514"/>
                    <a:pt x="7264" y="224739"/>
                    <a:pt x="12992" y="223622"/>
                  </a:cubicBezTo>
                  <a:cubicBezTo>
                    <a:pt x="20231" y="222072"/>
                    <a:pt x="27864" y="221704"/>
                    <a:pt x="32448" y="215202"/>
                  </a:cubicBezTo>
                  <a:cubicBezTo>
                    <a:pt x="36652" y="209118"/>
                    <a:pt x="40094" y="195377"/>
                    <a:pt x="42367" y="188519"/>
                  </a:cubicBezTo>
                  <a:lnTo>
                    <a:pt x="86233" y="41237"/>
                  </a:lnTo>
                  <a:cubicBezTo>
                    <a:pt x="87376" y="37021"/>
                    <a:pt x="90069" y="29769"/>
                    <a:pt x="90069" y="25591"/>
                  </a:cubicBezTo>
                  <a:cubicBezTo>
                    <a:pt x="90069" y="17958"/>
                    <a:pt x="82791" y="16789"/>
                    <a:pt x="76695" y="16421"/>
                  </a:cubicBezTo>
                  <a:cubicBezTo>
                    <a:pt x="72111" y="16040"/>
                    <a:pt x="65634" y="15291"/>
                    <a:pt x="65634" y="9563"/>
                  </a:cubicBezTo>
                  <a:cubicBezTo>
                    <a:pt x="65634" y="3835"/>
                    <a:pt x="71336" y="0"/>
                    <a:pt x="7669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30" name="Shape 37"/>
            <p:cNvSpPr/>
            <p:nvPr/>
          </p:nvSpPr>
          <p:spPr>
            <a:xfrm>
              <a:off x="3729653" y="2089262"/>
              <a:ext cx="207150" cy="239636"/>
            </a:xfrm>
            <a:custGeom>
              <a:avLst/>
              <a:gdLst/>
              <a:ahLst/>
              <a:cxnLst/>
              <a:rect l="0" t="0" r="0" b="0"/>
              <a:pathLst>
                <a:path w="207150" h="239636">
                  <a:moveTo>
                    <a:pt x="78956" y="0"/>
                  </a:moveTo>
                  <a:cubicBezTo>
                    <a:pt x="96520" y="393"/>
                    <a:pt x="114821" y="1918"/>
                    <a:pt x="133159" y="1918"/>
                  </a:cubicBezTo>
                  <a:cubicBezTo>
                    <a:pt x="151447" y="1918"/>
                    <a:pt x="169011" y="393"/>
                    <a:pt x="187325" y="0"/>
                  </a:cubicBezTo>
                  <a:cubicBezTo>
                    <a:pt x="192278" y="0"/>
                    <a:pt x="196469" y="774"/>
                    <a:pt x="196469" y="6502"/>
                  </a:cubicBezTo>
                  <a:cubicBezTo>
                    <a:pt x="196469" y="14897"/>
                    <a:pt x="188849" y="15646"/>
                    <a:pt x="181966" y="16421"/>
                  </a:cubicBezTo>
                  <a:cubicBezTo>
                    <a:pt x="173596" y="17958"/>
                    <a:pt x="167094" y="17564"/>
                    <a:pt x="161011" y="24816"/>
                  </a:cubicBezTo>
                  <a:cubicBezTo>
                    <a:pt x="154889" y="31686"/>
                    <a:pt x="151079" y="44272"/>
                    <a:pt x="148412" y="52667"/>
                  </a:cubicBezTo>
                  <a:lnTo>
                    <a:pt x="103759" y="201866"/>
                  </a:lnTo>
                  <a:cubicBezTo>
                    <a:pt x="102997" y="204914"/>
                    <a:pt x="101079" y="210642"/>
                    <a:pt x="101079" y="213703"/>
                  </a:cubicBezTo>
                  <a:cubicBezTo>
                    <a:pt x="101079" y="224739"/>
                    <a:pt x="115976" y="223228"/>
                    <a:pt x="123215" y="223228"/>
                  </a:cubicBezTo>
                  <a:cubicBezTo>
                    <a:pt x="156426" y="223228"/>
                    <a:pt x="170155" y="216738"/>
                    <a:pt x="187325" y="187376"/>
                  </a:cubicBezTo>
                  <a:cubicBezTo>
                    <a:pt x="189992" y="182766"/>
                    <a:pt x="193053" y="177825"/>
                    <a:pt x="198781" y="177825"/>
                  </a:cubicBezTo>
                  <a:cubicBezTo>
                    <a:pt x="203365" y="177825"/>
                    <a:pt x="207150" y="180873"/>
                    <a:pt x="207150" y="185826"/>
                  </a:cubicBezTo>
                  <a:cubicBezTo>
                    <a:pt x="207150" y="191960"/>
                    <a:pt x="204140" y="200723"/>
                    <a:pt x="202222" y="206832"/>
                  </a:cubicBezTo>
                  <a:lnTo>
                    <a:pt x="198387" y="220929"/>
                  </a:lnTo>
                  <a:cubicBezTo>
                    <a:pt x="197244" y="224739"/>
                    <a:pt x="195326" y="232766"/>
                    <a:pt x="193053" y="236207"/>
                  </a:cubicBezTo>
                  <a:cubicBezTo>
                    <a:pt x="191135" y="239636"/>
                    <a:pt x="185801" y="239636"/>
                    <a:pt x="182740" y="239636"/>
                  </a:cubicBezTo>
                  <a:cubicBezTo>
                    <a:pt x="143827" y="239242"/>
                    <a:pt x="104140" y="238493"/>
                    <a:pt x="65227" y="237744"/>
                  </a:cubicBezTo>
                  <a:cubicBezTo>
                    <a:pt x="46914" y="238493"/>
                    <a:pt x="28600" y="239242"/>
                    <a:pt x="9893" y="239636"/>
                  </a:cubicBezTo>
                  <a:cubicBezTo>
                    <a:pt x="5309" y="239636"/>
                    <a:pt x="0" y="238874"/>
                    <a:pt x="0" y="233159"/>
                  </a:cubicBezTo>
                  <a:cubicBezTo>
                    <a:pt x="0" y="225514"/>
                    <a:pt x="8001" y="224371"/>
                    <a:pt x="14097" y="223622"/>
                  </a:cubicBezTo>
                  <a:cubicBezTo>
                    <a:pt x="35852" y="220561"/>
                    <a:pt x="36995" y="216370"/>
                    <a:pt x="43104" y="195745"/>
                  </a:cubicBezTo>
                  <a:lnTo>
                    <a:pt x="46139" y="185826"/>
                  </a:lnTo>
                  <a:lnTo>
                    <a:pt x="85827" y="54559"/>
                  </a:lnTo>
                  <a:cubicBezTo>
                    <a:pt x="87744" y="47333"/>
                    <a:pt x="91554" y="35103"/>
                    <a:pt x="91554" y="27876"/>
                  </a:cubicBezTo>
                  <a:cubicBezTo>
                    <a:pt x="91554" y="18326"/>
                    <a:pt x="84303" y="15646"/>
                    <a:pt x="76289" y="14897"/>
                  </a:cubicBezTo>
                  <a:cubicBezTo>
                    <a:pt x="72072" y="14897"/>
                    <a:pt x="66370" y="13741"/>
                    <a:pt x="66370" y="8420"/>
                  </a:cubicBezTo>
                  <a:cubicBezTo>
                    <a:pt x="66370" y="1918"/>
                    <a:pt x="73241" y="0"/>
                    <a:pt x="789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</p:grpSp>
      <p:pic>
        <p:nvPicPr>
          <p:cNvPr id="105" name="Picture 10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773" y="6296978"/>
            <a:ext cx="467020" cy="424215"/>
          </a:xfrm>
          <a:prstGeom prst="rect">
            <a:avLst/>
          </a:prstGeom>
        </p:spPr>
      </p:pic>
      <p:pic>
        <p:nvPicPr>
          <p:cNvPr id="131" name="Picture 13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799" y="6451451"/>
            <a:ext cx="349569" cy="385899"/>
          </a:xfrm>
          <a:prstGeom prst="rect">
            <a:avLst/>
          </a:prstGeom>
        </p:spPr>
      </p:pic>
      <p:sp>
        <p:nvSpPr>
          <p:cNvPr id="107" name="Rectangle 106"/>
          <p:cNvSpPr/>
          <p:nvPr/>
        </p:nvSpPr>
        <p:spPr>
          <a:xfrm>
            <a:off x="3383002" y="204151"/>
            <a:ext cx="31970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connected to the Internet a number of options are available:- browsing web pages, sending and receiving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entering into a video conference, joining a chat room or becoming involved in newsgroups.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Filtering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software, which denies access to dubious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updated on a regular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basis. This protects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pupils from such web pages. This software is held on servers at a central location. </a:t>
            </a:r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Glow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digital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tool available for pupils and staff in schools and educational establishments across Scotland. Funded by the Scottish Government, Glow 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the delivery of Curriculum for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by providing a purpose 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learning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environment. Pupils will receive log in details that provide access to education resources</a:t>
            </a:r>
            <a:r>
              <a:rPr lang="en-GB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Furthermore, Glow helps learners to benefit from social and collaborative tools and services in a safe online space through the use of technologies that are already embedded in daily lives</a:t>
            </a:r>
            <a:r>
              <a:rPr lang="en-GB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https://glowconnect.org.uk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/</a:t>
            </a: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https://glowconnect.org.uk/security-and-privacy/glow-privacy-policy/</a:t>
            </a:r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https://glowconnect.org.uk/security-and-privacy/glow-community-rules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/</a:t>
            </a:r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i="1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</a:t>
            </a:r>
            <a:r>
              <a:rPr lang="en-GB" sz="1050" b="1" i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aware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number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internet web sites provide useful information to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for keeping children safe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online. some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listed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http</a:t>
            </a:r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://www.kidsmart.org.uk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/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http://www.thinkuknow.co.uk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/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http://www.childnet.com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/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http://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www.respectme.org.uk/adultcyberbullying.html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1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9" y="1957314"/>
            <a:ext cx="319708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 and Digital Technology can…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 achievement and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attainment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and attitudes to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skills needed for independent learning and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to extend and enhance creativity and diversity in the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Assists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develops and improves learning and teaching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 positive ethos within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the curriculum for all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for learning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learning environment to the wider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with the skills necessary to prosper in society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e 4"/>
          <p:cNvGrpSpPr/>
          <p:nvPr/>
        </p:nvGrpSpPr>
        <p:grpSpPr>
          <a:xfrm rot="848863">
            <a:off x="344573" y="193509"/>
            <a:ext cx="2512801" cy="1768254"/>
            <a:chOff x="1846263" y="112713"/>
            <a:chExt cx="2298700" cy="1908175"/>
          </a:xfrm>
          <a:solidFill>
            <a:schemeClr val="bg1"/>
          </a:solidFill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1846263" y="112713"/>
              <a:ext cx="2298700" cy="1908175"/>
            </a:xfrm>
            <a:custGeom>
              <a:avLst/>
              <a:gdLst>
                <a:gd name="T0" fmla="*/ 736 w 1448"/>
                <a:gd name="T1" fmla="*/ 1202 h 1202"/>
                <a:gd name="T2" fmla="*/ 720 w 1448"/>
                <a:gd name="T3" fmla="*/ 1200 h 1202"/>
                <a:gd name="T4" fmla="*/ 712 w 1448"/>
                <a:gd name="T5" fmla="*/ 1196 h 1202"/>
                <a:gd name="T6" fmla="*/ 700 w 1448"/>
                <a:gd name="T7" fmla="*/ 1186 h 1202"/>
                <a:gd name="T8" fmla="*/ 692 w 1448"/>
                <a:gd name="T9" fmla="*/ 1174 h 1202"/>
                <a:gd name="T10" fmla="*/ 690 w 1448"/>
                <a:gd name="T11" fmla="*/ 1158 h 1202"/>
                <a:gd name="T12" fmla="*/ 700 w 1448"/>
                <a:gd name="T13" fmla="*/ 996 h 1202"/>
                <a:gd name="T14" fmla="*/ 630 w 1448"/>
                <a:gd name="T15" fmla="*/ 998 h 1202"/>
                <a:gd name="T16" fmla="*/ 566 w 1448"/>
                <a:gd name="T17" fmla="*/ 996 h 1202"/>
                <a:gd name="T18" fmla="*/ 424 w 1448"/>
                <a:gd name="T19" fmla="*/ 984 h 1202"/>
                <a:gd name="T20" fmla="*/ 350 w 1448"/>
                <a:gd name="T21" fmla="*/ 972 h 1202"/>
                <a:gd name="T22" fmla="*/ 280 w 1448"/>
                <a:gd name="T23" fmla="*/ 952 h 1202"/>
                <a:gd name="T24" fmla="*/ 212 w 1448"/>
                <a:gd name="T25" fmla="*/ 924 h 1202"/>
                <a:gd name="T26" fmla="*/ 150 w 1448"/>
                <a:gd name="T27" fmla="*/ 888 h 1202"/>
                <a:gd name="T28" fmla="*/ 96 w 1448"/>
                <a:gd name="T29" fmla="*/ 840 h 1202"/>
                <a:gd name="T30" fmla="*/ 72 w 1448"/>
                <a:gd name="T31" fmla="*/ 810 h 1202"/>
                <a:gd name="T32" fmla="*/ 32 w 1448"/>
                <a:gd name="T33" fmla="*/ 744 h 1202"/>
                <a:gd name="T34" fmla="*/ 8 w 1448"/>
                <a:gd name="T35" fmla="*/ 666 h 1202"/>
                <a:gd name="T36" fmla="*/ 0 w 1448"/>
                <a:gd name="T37" fmla="*/ 580 h 1202"/>
                <a:gd name="T38" fmla="*/ 2 w 1448"/>
                <a:gd name="T39" fmla="*/ 534 h 1202"/>
                <a:gd name="T40" fmla="*/ 14 w 1448"/>
                <a:gd name="T41" fmla="*/ 458 h 1202"/>
                <a:gd name="T42" fmla="*/ 44 w 1448"/>
                <a:gd name="T43" fmla="*/ 386 h 1202"/>
                <a:gd name="T44" fmla="*/ 92 w 1448"/>
                <a:gd name="T45" fmla="*/ 318 h 1202"/>
                <a:gd name="T46" fmla="*/ 154 w 1448"/>
                <a:gd name="T47" fmla="*/ 256 h 1202"/>
                <a:gd name="T48" fmla="*/ 234 w 1448"/>
                <a:gd name="T49" fmla="*/ 196 h 1202"/>
                <a:gd name="T50" fmla="*/ 328 w 1448"/>
                <a:gd name="T51" fmla="*/ 144 h 1202"/>
                <a:gd name="T52" fmla="*/ 438 w 1448"/>
                <a:gd name="T53" fmla="*/ 94 h 1202"/>
                <a:gd name="T54" fmla="*/ 562 w 1448"/>
                <a:gd name="T55" fmla="*/ 52 h 1202"/>
                <a:gd name="T56" fmla="*/ 604 w 1448"/>
                <a:gd name="T57" fmla="*/ 40 h 1202"/>
                <a:gd name="T58" fmla="*/ 686 w 1448"/>
                <a:gd name="T59" fmla="*/ 20 h 1202"/>
                <a:gd name="T60" fmla="*/ 766 w 1448"/>
                <a:gd name="T61" fmla="*/ 6 h 1202"/>
                <a:gd name="T62" fmla="*/ 840 w 1448"/>
                <a:gd name="T63" fmla="*/ 0 h 1202"/>
                <a:gd name="T64" fmla="*/ 876 w 1448"/>
                <a:gd name="T65" fmla="*/ 0 h 1202"/>
                <a:gd name="T66" fmla="*/ 938 w 1448"/>
                <a:gd name="T67" fmla="*/ 2 h 1202"/>
                <a:gd name="T68" fmla="*/ 996 w 1448"/>
                <a:gd name="T69" fmla="*/ 8 h 1202"/>
                <a:gd name="T70" fmla="*/ 1048 w 1448"/>
                <a:gd name="T71" fmla="*/ 20 h 1202"/>
                <a:gd name="T72" fmla="*/ 1140 w 1448"/>
                <a:gd name="T73" fmla="*/ 54 h 1202"/>
                <a:gd name="T74" fmla="*/ 1216 w 1448"/>
                <a:gd name="T75" fmla="*/ 100 h 1202"/>
                <a:gd name="T76" fmla="*/ 1278 w 1448"/>
                <a:gd name="T77" fmla="*/ 154 h 1202"/>
                <a:gd name="T78" fmla="*/ 1328 w 1448"/>
                <a:gd name="T79" fmla="*/ 212 h 1202"/>
                <a:gd name="T80" fmla="*/ 1366 w 1448"/>
                <a:gd name="T81" fmla="*/ 270 h 1202"/>
                <a:gd name="T82" fmla="*/ 1392 w 1448"/>
                <a:gd name="T83" fmla="*/ 326 h 1202"/>
                <a:gd name="T84" fmla="*/ 1402 w 1448"/>
                <a:gd name="T85" fmla="*/ 350 h 1202"/>
                <a:gd name="T86" fmla="*/ 1428 w 1448"/>
                <a:gd name="T87" fmla="*/ 430 h 1202"/>
                <a:gd name="T88" fmla="*/ 1442 w 1448"/>
                <a:gd name="T89" fmla="*/ 510 h 1202"/>
                <a:gd name="T90" fmla="*/ 1448 w 1448"/>
                <a:gd name="T91" fmla="*/ 590 h 1202"/>
                <a:gd name="T92" fmla="*/ 1446 w 1448"/>
                <a:gd name="T93" fmla="*/ 664 h 1202"/>
                <a:gd name="T94" fmla="*/ 1434 w 1448"/>
                <a:gd name="T95" fmla="*/ 732 h 1202"/>
                <a:gd name="T96" fmla="*/ 1418 w 1448"/>
                <a:gd name="T97" fmla="*/ 790 h 1202"/>
                <a:gd name="T98" fmla="*/ 1394 w 1448"/>
                <a:gd name="T99" fmla="*/ 840 h 1202"/>
                <a:gd name="T100" fmla="*/ 1366 w 1448"/>
                <a:gd name="T101" fmla="*/ 874 h 1202"/>
                <a:gd name="T102" fmla="*/ 1340 w 1448"/>
                <a:gd name="T103" fmla="*/ 896 h 1202"/>
                <a:gd name="T104" fmla="*/ 1280 w 1448"/>
                <a:gd name="T105" fmla="*/ 930 h 1202"/>
                <a:gd name="T106" fmla="*/ 1216 w 1448"/>
                <a:gd name="T107" fmla="*/ 956 h 1202"/>
                <a:gd name="T108" fmla="*/ 1150 w 1448"/>
                <a:gd name="T109" fmla="*/ 976 h 1202"/>
                <a:gd name="T110" fmla="*/ 1054 w 1448"/>
                <a:gd name="T111" fmla="*/ 994 h 1202"/>
                <a:gd name="T112" fmla="*/ 948 w 1448"/>
                <a:gd name="T113" fmla="*/ 1004 h 1202"/>
                <a:gd name="T114" fmla="*/ 774 w 1448"/>
                <a:gd name="T115" fmla="*/ 1184 h 1202"/>
                <a:gd name="T116" fmla="*/ 768 w 1448"/>
                <a:gd name="T117" fmla="*/ 1192 h 1202"/>
                <a:gd name="T118" fmla="*/ 748 w 1448"/>
                <a:gd name="T119" fmla="*/ 1200 h 1202"/>
                <a:gd name="T120" fmla="*/ 736 w 1448"/>
                <a:gd name="T121" fmla="*/ 1202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48" h="1202">
                  <a:moveTo>
                    <a:pt x="736" y="1202"/>
                  </a:moveTo>
                  <a:lnTo>
                    <a:pt x="736" y="1202"/>
                  </a:lnTo>
                  <a:lnTo>
                    <a:pt x="728" y="1202"/>
                  </a:lnTo>
                  <a:lnTo>
                    <a:pt x="720" y="1200"/>
                  </a:lnTo>
                  <a:lnTo>
                    <a:pt x="720" y="1200"/>
                  </a:lnTo>
                  <a:lnTo>
                    <a:pt x="712" y="1196"/>
                  </a:lnTo>
                  <a:lnTo>
                    <a:pt x="706" y="1192"/>
                  </a:lnTo>
                  <a:lnTo>
                    <a:pt x="700" y="1186"/>
                  </a:lnTo>
                  <a:lnTo>
                    <a:pt x="696" y="1180"/>
                  </a:lnTo>
                  <a:lnTo>
                    <a:pt x="692" y="1174"/>
                  </a:lnTo>
                  <a:lnTo>
                    <a:pt x="690" y="1166"/>
                  </a:lnTo>
                  <a:lnTo>
                    <a:pt x="690" y="1158"/>
                  </a:lnTo>
                  <a:lnTo>
                    <a:pt x="688" y="1150"/>
                  </a:lnTo>
                  <a:lnTo>
                    <a:pt x="700" y="996"/>
                  </a:lnTo>
                  <a:lnTo>
                    <a:pt x="700" y="996"/>
                  </a:lnTo>
                  <a:lnTo>
                    <a:pt x="630" y="998"/>
                  </a:lnTo>
                  <a:lnTo>
                    <a:pt x="630" y="998"/>
                  </a:lnTo>
                  <a:lnTo>
                    <a:pt x="566" y="996"/>
                  </a:lnTo>
                  <a:lnTo>
                    <a:pt x="496" y="992"/>
                  </a:lnTo>
                  <a:lnTo>
                    <a:pt x="424" y="984"/>
                  </a:lnTo>
                  <a:lnTo>
                    <a:pt x="386" y="980"/>
                  </a:lnTo>
                  <a:lnTo>
                    <a:pt x="350" y="972"/>
                  </a:lnTo>
                  <a:lnTo>
                    <a:pt x="314" y="962"/>
                  </a:lnTo>
                  <a:lnTo>
                    <a:pt x="280" y="952"/>
                  </a:lnTo>
                  <a:lnTo>
                    <a:pt x="246" y="940"/>
                  </a:lnTo>
                  <a:lnTo>
                    <a:pt x="212" y="924"/>
                  </a:lnTo>
                  <a:lnTo>
                    <a:pt x="180" y="908"/>
                  </a:lnTo>
                  <a:lnTo>
                    <a:pt x="150" y="888"/>
                  </a:lnTo>
                  <a:lnTo>
                    <a:pt x="122" y="866"/>
                  </a:lnTo>
                  <a:lnTo>
                    <a:pt x="96" y="840"/>
                  </a:lnTo>
                  <a:lnTo>
                    <a:pt x="96" y="840"/>
                  </a:lnTo>
                  <a:lnTo>
                    <a:pt x="72" y="810"/>
                  </a:lnTo>
                  <a:lnTo>
                    <a:pt x="50" y="778"/>
                  </a:lnTo>
                  <a:lnTo>
                    <a:pt x="32" y="744"/>
                  </a:lnTo>
                  <a:lnTo>
                    <a:pt x="18" y="706"/>
                  </a:lnTo>
                  <a:lnTo>
                    <a:pt x="8" y="666"/>
                  </a:lnTo>
                  <a:lnTo>
                    <a:pt x="2" y="624"/>
                  </a:lnTo>
                  <a:lnTo>
                    <a:pt x="0" y="580"/>
                  </a:lnTo>
                  <a:lnTo>
                    <a:pt x="2" y="534"/>
                  </a:lnTo>
                  <a:lnTo>
                    <a:pt x="2" y="534"/>
                  </a:lnTo>
                  <a:lnTo>
                    <a:pt x="6" y="494"/>
                  </a:lnTo>
                  <a:lnTo>
                    <a:pt x="14" y="458"/>
                  </a:lnTo>
                  <a:lnTo>
                    <a:pt x="28" y="422"/>
                  </a:lnTo>
                  <a:lnTo>
                    <a:pt x="44" y="386"/>
                  </a:lnTo>
                  <a:lnTo>
                    <a:pt x="66" y="352"/>
                  </a:lnTo>
                  <a:lnTo>
                    <a:pt x="92" y="318"/>
                  </a:lnTo>
                  <a:lnTo>
                    <a:pt x="120" y="286"/>
                  </a:lnTo>
                  <a:lnTo>
                    <a:pt x="154" y="256"/>
                  </a:lnTo>
                  <a:lnTo>
                    <a:pt x="192" y="226"/>
                  </a:lnTo>
                  <a:lnTo>
                    <a:pt x="234" y="196"/>
                  </a:lnTo>
                  <a:lnTo>
                    <a:pt x="278" y="170"/>
                  </a:lnTo>
                  <a:lnTo>
                    <a:pt x="328" y="144"/>
                  </a:lnTo>
                  <a:lnTo>
                    <a:pt x="380" y="118"/>
                  </a:lnTo>
                  <a:lnTo>
                    <a:pt x="438" y="94"/>
                  </a:lnTo>
                  <a:lnTo>
                    <a:pt x="498" y="72"/>
                  </a:lnTo>
                  <a:lnTo>
                    <a:pt x="562" y="52"/>
                  </a:lnTo>
                  <a:lnTo>
                    <a:pt x="562" y="52"/>
                  </a:lnTo>
                  <a:lnTo>
                    <a:pt x="604" y="40"/>
                  </a:lnTo>
                  <a:lnTo>
                    <a:pt x="646" y="28"/>
                  </a:lnTo>
                  <a:lnTo>
                    <a:pt x="686" y="20"/>
                  </a:lnTo>
                  <a:lnTo>
                    <a:pt x="726" y="12"/>
                  </a:lnTo>
                  <a:lnTo>
                    <a:pt x="766" y="6"/>
                  </a:lnTo>
                  <a:lnTo>
                    <a:pt x="804" y="2"/>
                  </a:lnTo>
                  <a:lnTo>
                    <a:pt x="840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908" y="0"/>
                  </a:lnTo>
                  <a:lnTo>
                    <a:pt x="938" y="2"/>
                  </a:lnTo>
                  <a:lnTo>
                    <a:pt x="968" y="4"/>
                  </a:lnTo>
                  <a:lnTo>
                    <a:pt x="996" y="8"/>
                  </a:lnTo>
                  <a:lnTo>
                    <a:pt x="1022" y="14"/>
                  </a:lnTo>
                  <a:lnTo>
                    <a:pt x="1048" y="20"/>
                  </a:lnTo>
                  <a:lnTo>
                    <a:pt x="1096" y="36"/>
                  </a:lnTo>
                  <a:lnTo>
                    <a:pt x="1140" y="54"/>
                  </a:lnTo>
                  <a:lnTo>
                    <a:pt x="1180" y="76"/>
                  </a:lnTo>
                  <a:lnTo>
                    <a:pt x="1216" y="100"/>
                  </a:lnTo>
                  <a:lnTo>
                    <a:pt x="1250" y="126"/>
                  </a:lnTo>
                  <a:lnTo>
                    <a:pt x="1278" y="154"/>
                  </a:lnTo>
                  <a:lnTo>
                    <a:pt x="1304" y="182"/>
                  </a:lnTo>
                  <a:lnTo>
                    <a:pt x="1328" y="212"/>
                  </a:lnTo>
                  <a:lnTo>
                    <a:pt x="1348" y="240"/>
                  </a:lnTo>
                  <a:lnTo>
                    <a:pt x="1366" y="270"/>
                  </a:lnTo>
                  <a:lnTo>
                    <a:pt x="1380" y="298"/>
                  </a:lnTo>
                  <a:lnTo>
                    <a:pt x="1392" y="326"/>
                  </a:lnTo>
                  <a:lnTo>
                    <a:pt x="1402" y="350"/>
                  </a:lnTo>
                  <a:lnTo>
                    <a:pt x="1402" y="350"/>
                  </a:lnTo>
                  <a:lnTo>
                    <a:pt x="1416" y="390"/>
                  </a:lnTo>
                  <a:lnTo>
                    <a:pt x="1428" y="430"/>
                  </a:lnTo>
                  <a:lnTo>
                    <a:pt x="1436" y="470"/>
                  </a:lnTo>
                  <a:lnTo>
                    <a:pt x="1442" y="510"/>
                  </a:lnTo>
                  <a:lnTo>
                    <a:pt x="1446" y="550"/>
                  </a:lnTo>
                  <a:lnTo>
                    <a:pt x="1448" y="590"/>
                  </a:lnTo>
                  <a:lnTo>
                    <a:pt x="1448" y="628"/>
                  </a:lnTo>
                  <a:lnTo>
                    <a:pt x="1446" y="664"/>
                  </a:lnTo>
                  <a:lnTo>
                    <a:pt x="1440" y="698"/>
                  </a:lnTo>
                  <a:lnTo>
                    <a:pt x="1434" y="732"/>
                  </a:lnTo>
                  <a:lnTo>
                    <a:pt x="1426" y="762"/>
                  </a:lnTo>
                  <a:lnTo>
                    <a:pt x="1418" y="790"/>
                  </a:lnTo>
                  <a:lnTo>
                    <a:pt x="1406" y="816"/>
                  </a:lnTo>
                  <a:lnTo>
                    <a:pt x="1394" y="840"/>
                  </a:lnTo>
                  <a:lnTo>
                    <a:pt x="1380" y="858"/>
                  </a:lnTo>
                  <a:lnTo>
                    <a:pt x="1366" y="874"/>
                  </a:lnTo>
                  <a:lnTo>
                    <a:pt x="1366" y="874"/>
                  </a:lnTo>
                  <a:lnTo>
                    <a:pt x="1340" y="896"/>
                  </a:lnTo>
                  <a:lnTo>
                    <a:pt x="1310" y="914"/>
                  </a:lnTo>
                  <a:lnTo>
                    <a:pt x="1280" y="930"/>
                  </a:lnTo>
                  <a:lnTo>
                    <a:pt x="1248" y="944"/>
                  </a:lnTo>
                  <a:lnTo>
                    <a:pt x="1216" y="956"/>
                  </a:lnTo>
                  <a:lnTo>
                    <a:pt x="1184" y="968"/>
                  </a:lnTo>
                  <a:lnTo>
                    <a:pt x="1150" y="976"/>
                  </a:lnTo>
                  <a:lnTo>
                    <a:pt x="1118" y="984"/>
                  </a:lnTo>
                  <a:lnTo>
                    <a:pt x="1054" y="994"/>
                  </a:lnTo>
                  <a:lnTo>
                    <a:pt x="996" y="1000"/>
                  </a:lnTo>
                  <a:lnTo>
                    <a:pt x="948" y="1004"/>
                  </a:lnTo>
                  <a:lnTo>
                    <a:pt x="914" y="1004"/>
                  </a:lnTo>
                  <a:lnTo>
                    <a:pt x="774" y="1184"/>
                  </a:lnTo>
                  <a:lnTo>
                    <a:pt x="774" y="1184"/>
                  </a:lnTo>
                  <a:lnTo>
                    <a:pt x="768" y="1192"/>
                  </a:lnTo>
                  <a:lnTo>
                    <a:pt x="758" y="1198"/>
                  </a:lnTo>
                  <a:lnTo>
                    <a:pt x="748" y="1200"/>
                  </a:lnTo>
                  <a:lnTo>
                    <a:pt x="736" y="1202"/>
                  </a:lnTo>
                  <a:lnTo>
                    <a:pt x="736" y="1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350" kern="0">
                <a:solidFill>
                  <a:prstClr val="black"/>
                </a:solidFill>
              </a:endParaRPr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1852613" y="119063"/>
              <a:ext cx="2286000" cy="1895475"/>
            </a:xfrm>
            <a:custGeom>
              <a:avLst/>
              <a:gdLst>
                <a:gd name="T0" fmla="*/ 732 w 1440"/>
                <a:gd name="T1" fmla="*/ 1194 h 1194"/>
                <a:gd name="T2" fmla="*/ 718 w 1440"/>
                <a:gd name="T3" fmla="*/ 1192 h 1194"/>
                <a:gd name="T4" fmla="*/ 704 w 1440"/>
                <a:gd name="T5" fmla="*/ 1184 h 1194"/>
                <a:gd name="T6" fmla="*/ 690 w 1440"/>
                <a:gd name="T7" fmla="*/ 1162 h 1194"/>
                <a:gd name="T8" fmla="*/ 700 w 1440"/>
                <a:gd name="T9" fmla="*/ 988 h 1194"/>
                <a:gd name="T10" fmla="*/ 626 w 1440"/>
                <a:gd name="T11" fmla="*/ 990 h 1194"/>
                <a:gd name="T12" fmla="*/ 562 w 1440"/>
                <a:gd name="T13" fmla="*/ 988 h 1194"/>
                <a:gd name="T14" fmla="*/ 420 w 1440"/>
                <a:gd name="T15" fmla="*/ 978 h 1194"/>
                <a:gd name="T16" fmla="*/ 348 w 1440"/>
                <a:gd name="T17" fmla="*/ 964 h 1194"/>
                <a:gd name="T18" fmla="*/ 278 w 1440"/>
                <a:gd name="T19" fmla="*/ 944 h 1194"/>
                <a:gd name="T20" fmla="*/ 210 w 1440"/>
                <a:gd name="T21" fmla="*/ 918 h 1194"/>
                <a:gd name="T22" fmla="*/ 148 w 1440"/>
                <a:gd name="T23" fmla="*/ 880 h 1194"/>
                <a:gd name="T24" fmla="*/ 96 w 1440"/>
                <a:gd name="T25" fmla="*/ 834 h 1194"/>
                <a:gd name="T26" fmla="*/ 70 w 1440"/>
                <a:gd name="T27" fmla="*/ 804 h 1194"/>
                <a:gd name="T28" fmla="*/ 32 w 1440"/>
                <a:gd name="T29" fmla="*/ 738 h 1194"/>
                <a:gd name="T30" fmla="*/ 8 w 1440"/>
                <a:gd name="T31" fmla="*/ 662 h 1194"/>
                <a:gd name="T32" fmla="*/ 0 w 1440"/>
                <a:gd name="T33" fmla="*/ 576 h 1194"/>
                <a:gd name="T34" fmla="*/ 2 w 1440"/>
                <a:gd name="T35" fmla="*/ 530 h 1194"/>
                <a:gd name="T36" fmla="*/ 14 w 1440"/>
                <a:gd name="T37" fmla="*/ 454 h 1194"/>
                <a:gd name="T38" fmla="*/ 44 w 1440"/>
                <a:gd name="T39" fmla="*/ 384 h 1194"/>
                <a:gd name="T40" fmla="*/ 92 w 1440"/>
                <a:gd name="T41" fmla="*/ 316 h 1194"/>
                <a:gd name="T42" fmla="*/ 154 w 1440"/>
                <a:gd name="T43" fmla="*/ 254 h 1194"/>
                <a:gd name="T44" fmla="*/ 232 w 1440"/>
                <a:gd name="T45" fmla="*/ 196 h 1194"/>
                <a:gd name="T46" fmla="*/ 326 w 1440"/>
                <a:gd name="T47" fmla="*/ 142 h 1194"/>
                <a:gd name="T48" fmla="*/ 436 w 1440"/>
                <a:gd name="T49" fmla="*/ 94 h 1194"/>
                <a:gd name="T50" fmla="*/ 560 w 1440"/>
                <a:gd name="T51" fmla="*/ 52 h 1194"/>
                <a:gd name="T52" fmla="*/ 602 w 1440"/>
                <a:gd name="T53" fmla="*/ 40 h 1194"/>
                <a:gd name="T54" fmla="*/ 684 w 1440"/>
                <a:gd name="T55" fmla="*/ 20 h 1194"/>
                <a:gd name="T56" fmla="*/ 762 w 1440"/>
                <a:gd name="T57" fmla="*/ 6 h 1194"/>
                <a:gd name="T58" fmla="*/ 836 w 1440"/>
                <a:gd name="T59" fmla="*/ 0 h 1194"/>
                <a:gd name="T60" fmla="*/ 872 w 1440"/>
                <a:gd name="T61" fmla="*/ 0 h 1194"/>
                <a:gd name="T62" fmla="*/ 934 w 1440"/>
                <a:gd name="T63" fmla="*/ 2 h 1194"/>
                <a:gd name="T64" fmla="*/ 990 w 1440"/>
                <a:gd name="T65" fmla="*/ 8 h 1194"/>
                <a:gd name="T66" fmla="*/ 1042 w 1440"/>
                <a:gd name="T67" fmla="*/ 20 h 1194"/>
                <a:gd name="T68" fmla="*/ 1134 w 1440"/>
                <a:gd name="T69" fmla="*/ 54 h 1194"/>
                <a:gd name="T70" fmla="*/ 1210 w 1440"/>
                <a:gd name="T71" fmla="*/ 100 h 1194"/>
                <a:gd name="T72" fmla="*/ 1272 w 1440"/>
                <a:gd name="T73" fmla="*/ 152 h 1194"/>
                <a:gd name="T74" fmla="*/ 1320 w 1440"/>
                <a:gd name="T75" fmla="*/ 210 h 1194"/>
                <a:gd name="T76" fmla="*/ 1358 w 1440"/>
                <a:gd name="T77" fmla="*/ 268 h 1194"/>
                <a:gd name="T78" fmla="*/ 1384 w 1440"/>
                <a:gd name="T79" fmla="*/ 322 h 1194"/>
                <a:gd name="T80" fmla="*/ 1396 w 1440"/>
                <a:gd name="T81" fmla="*/ 348 h 1194"/>
                <a:gd name="T82" fmla="*/ 1420 w 1440"/>
                <a:gd name="T83" fmla="*/ 428 h 1194"/>
                <a:gd name="T84" fmla="*/ 1434 w 1440"/>
                <a:gd name="T85" fmla="*/ 508 h 1194"/>
                <a:gd name="T86" fmla="*/ 1440 w 1440"/>
                <a:gd name="T87" fmla="*/ 586 h 1194"/>
                <a:gd name="T88" fmla="*/ 1438 w 1440"/>
                <a:gd name="T89" fmla="*/ 658 h 1194"/>
                <a:gd name="T90" fmla="*/ 1428 w 1440"/>
                <a:gd name="T91" fmla="*/ 726 h 1194"/>
                <a:gd name="T92" fmla="*/ 1410 w 1440"/>
                <a:gd name="T93" fmla="*/ 784 h 1194"/>
                <a:gd name="T94" fmla="*/ 1388 w 1440"/>
                <a:gd name="T95" fmla="*/ 832 h 1194"/>
                <a:gd name="T96" fmla="*/ 1358 w 1440"/>
                <a:gd name="T97" fmla="*/ 868 h 1194"/>
                <a:gd name="T98" fmla="*/ 1332 w 1440"/>
                <a:gd name="T99" fmla="*/ 888 h 1194"/>
                <a:gd name="T100" fmla="*/ 1274 w 1440"/>
                <a:gd name="T101" fmla="*/ 922 h 1194"/>
                <a:gd name="T102" fmla="*/ 1212 w 1440"/>
                <a:gd name="T103" fmla="*/ 948 h 1194"/>
                <a:gd name="T104" fmla="*/ 1146 w 1440"/>
                <a:gd name="T105" fmla="*/ 968 h 1194"/>
                <a:gd name="T106" fmla="*/ 1050 w 1440"/>
                <a:gd name="T107" fmla="*/ 986 h 1194"/>
                <a:gd name="T108" fmla="*/ 944 w 1440"/>
                <a:gd name="T109" fmla="*/ 996 h 1194"/>
                <a:gd name="T110" fmla="*/ 768 w 1440"/>
                <a:gd name="T111" fmla="*/ 1178 h 1194"/>
                <a:gd name="T112" fmla="*/ 760 w 1440"/>
                <a:gd name="T113" fmla="*/ 1184 h 1194"/>
                <a:gd name="T114" fmla="*/ 742 w 1440"/>
                <a:gd name="T115" fmla="*/ 1194 h 1194"/>
                <a:gd name="T116" fmla="*/ 732 w 1440"/>
                <a:gd name="T11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40" h="1194">
                  <a:moveTo>
                    <a:pt x="732" y="1194"/>
                  </a:moveTo>
                  <a:lnTo>
                    <a:pt x="732" y="1194"/>
                  </a:lnTo>
                  <a:lnTo>
                    <a:pt x="724" y="1194"/>
                  </a:lnTo>
                  <a:lnTo>
                    <a:pt x="718" y="1192"/>
                  </a:lnTo>
                  <a:lnTo>
                    <a:pt x="718" y="1192"/>
                  </a:lnTo>
                  <a:lnTo>
                    <a:pt x="704" y="1184"/>
                  </a:lnTo>
                  <a:lnTo>
                    <a:pt x="696" y="1174"/>
                  </a:lnTo>
                  <a:lnTo>
                    <a:pt x="690" y="1162"/>
                  </a:lnTo>
                  <a:lnTo>
                    <a:pt x="688" y="1148"/>
                  </a:lnTo>
                  <a:lnTo>
                    <a:pt x="700" y="988"/>
                  </a:lnTo>
                  <a:lnTo>
                    <a:pt x="700" y="988"/>
                  </a:lnTo>
                  <a:lnTo>
                    <a:pt x="626" y="990"/>
                  </a:lnTo>
                  <a:lnTo>
                    <a:pt x="626" y="990"/>
                  </a:lnTo>
                  <a:lnTo>
                    <a:pt x="562" y="988"/>
                  </a:lnTo>
                  <a:lnTo>
                    <a:pt x="492" y="984"/>
                  </a:lnTo>
                  <a:lnTo>
                    <a:pt x="420" y="978"/>
                  </a:lnTo>
                  <a:lnTo>
                    <a:pt x="384" y="972"/>
                  </a:lnTo>
                  <a:lnTo>
                    <a:pt x="348" y="964"/>
                  </a:lnTo>
                  <a:lnTo>
                    <a:pt x="312" y="956"/>
                  </a:lnTo>
                  <a:lnTo>
                    <a:pt x="278" y="944"/>
                  </a:lnTo>
                  <a:lnTo>
                    <a:pt x="244" y="932"/>
                  </a:lnTo>
                  <a:lnTo>
                    <a:pt x="210" y="918"/>
                  </a:lnTo>
                  <a:lnTo>
                    <a:pt x="178" y="900"/>
                  </a:lnTo>
                  <a:lnTo>
                    <a:pt x="148" y="880"/>
                  </a:lnTo>
                  <a:lnTo>
                    <a:pt x="120" y="858"/>
                  </a:lnTo>
                  <a:lnTo>
                    <a:pt x="96" y="834"/>
                  </a:lnTo>
                  <a:lnTo>
                    <a:pt x="96" y="834"/>
                  </a:lnTo>
                  <a:lnTo>
                    <a:pt x="70" y="804"/>
                  </a:lnTo>
                  <a:lnTo>
                    <a:pt x="50" y="772"/>
                  </a:lnTo>
                  <a:lnTo>
                    <a:pt x="32" y="738"/>
                  </a:lnTo>
                  <a:lnTo>
                    <a:pt x="18" y="700"/>
                  </a:lnTo>
                  <a:lnTo>
                    <a:pt x="8" y="662"/>
                  </a:lnTo>
                  <a:lnTo>
                    <a:pt x="2" y="620"/>
                  </a:lnTo>
                  <a:lnTo>
                    <a:pt x="0" y="576"/>
                  </a:lnTo>
                  <a:lnTo>
                    <a:pt x="2" y="530"/>
                  </a:lnTo>
                  <a:lnTo>
                    <a:pt x="2" y="530"/>
                  </a:lnTo>
                  <a:lnTo>
                    <a:pt x="6" y="492"/>
                  </a:lnTo>
                  <a:lnTo>
                    <a:pt x="14" y="454"/>
                  </a:lnTo>
                  <a:lnTo>
                    <a:pt x="28" y="418"/>
                  </a:lnTo>
                  <a:lnTo>
                    <a:pt x="44" y="384"/>
                  </a:lnTo>
                  <a:lnTo>
                    <a:pt x="66" y="350"/>
                  </a:lnTo>
                  <a:lnTo>
                    <a:pt x="92" y="316"/>
                  </a:lnTo>
                  <a:lnTo>
                    <a:pt x="120" y="284"/>
                  </a:lnTo>
                  <a:lnTo>
                    <a:pt x="154" y="254"/>
                  </a:lnTo>
                  <a:lnTo>
                    <a:pt x="190" y="224"/>
                  </a:lnTo>
                  <a:lnTo>
                    <a:pt x="232" y="196"/>
                  </a:lnTo>
                  <a:lnTo>
                    <a:pt x="278" y="168"/>
                  </a:lnTo>
                  <a:lnTo>
                    <a:pt x="326" y="142"/>
                  </a:lnTo>
                  <a:lnTo>
                    <a:pt x="378" y="118"/>
                  </a:lnTo>
                  <a:lnTo>
                    <a:pt x="436" y="94"/>
                  </a:lnTo>
                  <a:lnTo>
                    <a:pt x="496" y="72"/>
                  </a:lnTo>
                  <a:lnTo>
                    <a:pt x="560" y="52"/>
                  </a:lnTo>
                  <a:lnTo>
                    <a:pt x="560" y="52"/>
                  </a:lnTo>
                  <a:lnTo>
                    <a:pt x="602" y="40"/>
                  </a:lnTo>
                  <a:lnTo>
                    <a:pt x="644" y="28"/>
                  </a:lnTo>
                  <a:lnTo>
                    <a:pt x="684" y="20"/>
                  </a:lnTo>
                  <a:lnTo>
                    <a:pt x="724" y="12"/>
                  </a:lnTo>
                  <a:lnTo>
                    <a:pt x="762" y="6"/>
                  </a:lnTo>
                  <a:lnTo>
                    <a:pt x="800" y="2"/>
                  </a:lnTo>
                  <a:lnTo>
                    <a:pt x="836" y="0"/>
                  </a:lnTo>
                  <a:lnTo>
                    <a:pt x="872" y="0"/>
                  </a:lnTo>
                  <a:lnTo>
                    <a:pt x="872" y="0"/>
                  </a:lnTo>
                  <a:lnTo>
                    <a:pt x="904" y="0"/>
                  </a:lnTo>
                  <a:lnTo>
                    <a:pt x="934" y="2"/>
                  </a:lnTo>
                  <a:lnTo>
                    <a:pt x="964" y="4"/>
                  </a:lnTo>
                  <a:lnTo>
                    <a:pt x="990" y="8"/>
                  </a:lnTo>
                  <a:lnTo>
                    <a:pt x="1018" y="14"/>
                  </a:lnTo>
                  <a:lnTo>
                    <a:pt x="1042" y="20"/>
                  </a:lnTo>
                  <a:lnTo>
                    <a:pt x="1090" y="36"/>
                  </a:lnTo>
                  <a:lnTo>
                    <a:pt x="1134" y="54"/>
                  </a:lnTo>
                  <a:lnTo>
                    <a:pt x="1174" y="76"/>
                  </a:lnTo>
                  <a:lnTo>
                    <a:pt x="1210" y="100"/>
                  </a:lnTo>
                  <a:lnTo>
                    <a:pt x="1242" y="124"/>
                  </a:lnTo>
                  <a:lnTo>
                    <a:pt x="1272" y="152"/>
                  </a:lnTo>
                  <a:lnTo>
                    <a:pt x="1298" y="180"/>
                  </a:lnTo>
                  <a:lnTo>
                    <a:pt x="1320" y="210"/>
                  </a:lnTo>
                  <a:lnTo>
                    <a:pt x="1340" y="238"/>
                  </a:lnTo>
                  <a:lnTo>
                    <a:pt x="1358" y="268"/>
                  </a:lnTo>
                  <a:lnTo>
                    <a:pt x="1372" y="296"/>
                  </a:lnTo>
                  <a:lnTo>
                    <a:pt x="1384" y="322"/>
                  </a:lnTo>
                  <a:lnTo>
                    <a:pt x="1396" y="348"/>
                  </a:lnTo>
                  <a:lnTo>
                    <a:pt x="1396" y="348"/>
                  </a:lnTo>
                  <a:lnTo>
                    <a:pt x="1408" y="388"/>
                  </a:lnTo>
                  <a:lnTo>
                    <a:pt x="1420" y="428"/>
                  </a:lnTo>
                  <a:lnTo>
                    <a:pt x="1428" y="468"/>
                  </a:lnTo>
                  <a:lnTo>
                    <a:pt x="1434" y="508"/>
                  </a:lnTo>
                  <a:lnTo>
                    <a:pt x="1438" y="546"/>
                  </a:lnTo>
                  <a:lnTo>
                    <a:pt x="1440" y="586"/>
                  </a:lnTo>
                  <a:lnTo>
                    <a:pt x="1440" y="622"/>
                  </a:lnTo>
                  <a:lnTo>
                    <a:pt x="1438" y="658"/>
                  </a:lnTo>
                  <a:lnTo>
                    <a:pt x="1434" y="694"/>
                  </a:lnTo>
                  <a:lnTo>
                    <a:pt x="1428" y="726"/>
                  </a:lnTo>
                  <a:lnTo>
                    <a:pt x="1420" y="756"/>
                  </a:lnTo>
                  <a:lnTo>
                    <a:pt x="1410" y="784"/>
                  </a:lnTo>
                  <a:lnTo>
                    <a:pt x="1400" y="810"/>
                  </a:lnTo>
                  <a:lnTo>
                    <a:pt x="1388" y="832"/>
                  </a:lnTo>
                  <a:lnTo>
                    <a:pt x="1374" y="852"/>
                  </a:lnTo>
                  <a:lnTo>
                    <a:pt x="1358" y="868"/>
                  </a:lnTo>
                  <a:lnTo>
                    <a:pt x="1358" y="868"/>
                  </a:lnTo>
                  <a:lnTo>
                    <a:pt x="1332" y="888"/>
                  </a:lnTo>
                  <a:lnTo>
                    <a:pt x="1304" y="906"/>
                  </a:lnTo>
                  <a:lnTo>
                    <a:pt x="1274" y="922"/>
                  </a:lnTo>
                  <a:lnTo>
                    <a:pt x="1244" y="936"/>
                  </a:lnTo>
                  <a:lnTo>
                    <a:pt x="1212" y="948"/>
                  </a:lnTo>
                  <a:lnTo>
                    <a:pt x="1178" y="960"/>
                  </a:lnTo>
                  <a:lnTo>
                    <a:pt x="1146" y="968"/>
                  </a:lnTo>
                  <a:lnTo>
                    <a:pt x="1114" y="976"/>
                  </a:lnTo>
                  <a:lnTo>
                    <a:pt x="1050" y="986"/>
                  </a:lnTo>
                  <a:lnTo>
                    <a:pt x="992" y="992"/>
                  </a:lnTo>
                  <a:lnTo>
                    <a:pt x="944" y="996"/>
                  </a:lnTo>
                  <a:lnTo>
                    <a:pt x="908" y="996"/>
                  </a:lnTo>
                  <a:lnTo>
                    <a:pt x="768" y="1178"/>
                  </a:lnTo>
                  <a:lnTo>
                    <a:pt x="768" y="1178"/>
                  </a:lnTo>
                  <a:lnTo>
                    <a:pt x="760" y="1184"/>
                  </a:lnTo>
                  <a:lnTo>
                    <a:pt x="752" y="1190"/>
                  </a:lnTo>
                  <a:lnTo>
                    <a:pt x="742" y="1194"/>
                  </a:lnTo>
                  <a:lnTo>
                    <a:pt x="732" y="1194"/>
                  </a:lnTo>
                  <a:lnTo>
                    <a:pt x="732" y="11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350" kern="0">
                <a:solidFill>
                  <a:prstClr val="black"/>
                </a:solidFill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1922463" y="188913"/>
              <a:ext cx="2146300" cy="1755775"/>
            </a:xfrm>
            <a:custGeom>
              <a:avLst/>
              <a:gdLst>
                <a:gd name="T0" fmla="*/ 842 w 1352"/>
                <a:gd name="T1" fmla="*/ 908 h 1106"/>
                <a:gd name="T2" fmla="*/ 890 w 1352"/>
                <a:gd name="T3" fmla="*/ 908 h 1106"/>
                <a:gd name="T4" fmla="*/ 1010 w 1352"/>
                <a:gd name="T5" fmla="*/ 898 h 1106"/>
                <a:gd name="T6" fmla="*/ 1082 w 1352"/>
                <a:gd name="T7" fmla="*/ 884 h 1106"/>
                <a:gd name="T8" fmla="*/ 1154 w 1352"/>
                <a:gd name="T9" fmla="*/ 862 h 1106"/>
                <a:gd name="T10" fmla="*/ 1224 w 1352"/>
                <a:gd name="T11" fmla="*/ 832 h 1106"/>
                <a:gd name="T12" fmla="*/ 1286 w 1352"/>
                <a:gd name="T13" fmla="*/ 790 h 1106"/>
                <a:gd name="T14" fmla="*/ 1298 w 1352"/>
                <a:gd name="T15" fmla="*/ 776 h 1106"/>
                <a:gd name="T16" fmla="*/ 1322 w 1352"/>
                <a:gd name="T17" fmla="*/ 736 h 1106"/>
                <a:gd name="T18" fmla="*/ 1338 w 1352"/>
                <a:gd name="T19" fmla="*/ 682 h 1106"/>
                <a:gd name="T20" fmla="*/ 1350 w 1352"/>
                <a:gd name="T21" fmla="*/ 618 h 1106"/>
                <a:gd name="T22" fmla="*/ 1352 w 1352"/>
                <a:gd name="T23" fmla="*/ 546 h 1106"/>
                <a:gd name="T24" fmla="*/ 1346 w 1352"/>
                <a:gd name="T25" fmla="*/ 468 h 1106"/>
                <a:gd name="T26" fmla="*/ 1332 w 1352"/>
                <a:gd name="T27" fmla="*/ 390 h 1106"/>
                <a:gd name="T28" fmla="*/ 1306 w 1352"/>
                <a:gd name="T29" fmla="*/ 310 h 1106"/>
                <a:gd name="T30" fmla="*/ 1270 w 1352"/>
                <a:gd name="T31" fmla="*/ 234 h 1106"/>
                <a:gd name="T32" fmla="*/ 1220 w 1352"/>
                <a:gd name="T33" fmla="*/ 164 h 1106"/>
                <a:gd name="T34" fmla="*/ 1158 w 1352"/>
                <a:gd name="T35" fmla="*/ 104 h 1106"/>
                <a:gd name="T36" fmla="*/ 1100 w 1352"/>
                <a:gd name="T37" fmla="*/ 66 h 1106"/>
                <a:gd name="T38" fmla="*/ 1058 w 1352"/>
                <a:gd name="T39" fmla="*/ 44 h 1106"/>
                <a:gd name="T40" fmla="*/ 1012 w 1352"/>
                <a:gd name="T41" fmla="*/ 26 h 1106"/>
                <a:gd name="T42" fmla="*/ 962 w 1352"/>
                <a:gd name="T43" fmla="*/ 12 h 1106"/>
                <a:gd name="T44" fmla="*/ 908 w 1352"/>
                <a:gd name="T45" fmla="*/ 4 h 1106"/>
                <a:gd name="T46" fmla="*/ 848 w 1352"/>
                <a:gd name="T47" fmla="*/ 0 h 1106"/>
                <a:gd name="T48" fmla="*/ 786 w 1352"/>
                <a:gd name="T49" fmla="*/ 0 h 1106"/>
                <a:gd name="T50" fmla="*/ 718 w 1352"/>
                <a:gd name="T51" fmla="*/ 6 h 1106"/>
                <a:gd name="T52" fmla="*/ 646 w 1352"/>
                <a:gd name="T53" fmla="*/ 20 h 1106"/>
                <a:gd name="T54" fmla="*/ 570 w 1352"/>
                <a:gd name="T55" fmla="*/ 38 h 1106"/>
                <a:gd name="T56" fmla="*/ 528 w 1352"/>
                <a:gd name="T57" fmla="*/ 50 h 1106"/>
                <a:gd name="T58" fmla="*/ 406 w 1352"/>
                <a:gd name="T59" fmla="*/ 92 h 1106"/>
                <a:gd name="T60" fmla="*/ 318 w 1352"/>
                <a:gd name="T61" fmla="*/ 130 h 1106"/>
                <a:gd name="T62" fmla="*/ 234 w 1352"/>
                <a:gd name="T63" fmla="*/ 174 h 1106"/>
                <a:gd name="T64" fmla="*/ 156 w 1352"/>
                <a:gd name="T65" fmla="*/ 228 h 1106"/>
                <a:gd name="T66" fmla="*/ 90 w 1352"/>
                <a:gd name="T67" fmla="*/ 290 h 1106"/>
                <a:gd name="T68" fmla="*/ 62 w 1352"/>
                <a:gd name="T69" fmla="*/ 324 h 1106"/>
                <a:gd name="T70" fmla="*/ 38 w 1352"/>
                <a:gd name="T71" fmla="*/ 362 h 1106"/>
                <a:gd name="T72" fmla="*/ 20 w 1352"/>
                <a:gd name="T73" fmla="*/ 402 h 1106"/>
                <a:gd name="T74" fmla="*/ 8 w 1352"/>
                <a:gd name="T75" fmla="*/ 444 h 1106"/>
                <a:gd name="T76" fmla="*/ 2 w 1352"/>
                <a:gd name="T77" fmla="*/ 488 h 1106"/>
                <a:gd name="T78" fmla="*/ 0 w 1352"/>
                <a:gd name="T79" fmla="*/ 526 h 1106"/>
                <a:gd name="T80" fmla="*/ 6 w 1352"/>
                <a:gd name="T81" fmla="*/ 594 h 1106"/>
                <a:gd name="T82" fmla="*/ 20 w 1352"/>
                <a:gd name="T83" fmla="*/ 654 h 1106"/>
                <a:gd name="T84" fmla="*/ 44 w 1352"/>
                <a:gd name="T85" fmla="*/ 706 h 1106"/>
                <a:gd name="T86" fmla="*/ 74 w 1352"/>
                <a:gd name="T87" fmla="*/ 750 h 1106"/>
                <a:gd name="T88" fmla="*/ 112 w 1352"/>
                <a:gd name="T89" fmla="*/ 786 h 1106"/>
                <a:gd name="T90" fmla="*/ 156 w 1352"/>
                <a:gd name="T91" fmla="*/ 818 h 1106"/>
                <a:gd name="T92" fmla="*/ 204 w 1352"/>
                <a:gd name="T93" fmla="*/ 842 h 1106"/>
                <a:gd name="T94" fmla="*/ 258 w 1352"/>
                <a:gd name="T95" fmla="*/ 862 h 1106"/>
                <a:gd name="T96" fmla="*/ 344 w 1352"/>
                <a:gd name="T97" fmla="*/ 882 h 1106"/>
                <a:gd name="T98" fmla="*/ 464 w 1352"/>
                <a:gd name="T99" fmla="*/ 898 h 1106"/>
                <a:gd name="T100" fmla="*/ 586 w 1352"/>
                <a:gd name="T101" fmla="*/ 902 h 1106"/>
                <a:gd name="T102" fmla="*/ 704 w 1352"/>
                <a:gd name="T103" fmla="*/ 898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52" h="1106">
                  <a:moveTo>
                    <a:pt x="688" y="1106"/>
                  </a:moveTo>
                  <a:lnTo>
                    <a:pt x="842" y="908"/>
                  </a:lnTo>
                  <a:lnTo>
                    <a:pt x="842" y="908"/>
                  </a:lnTo>
                  <a:lnTo>
                    <a:pt x="890" y="908"/>
                  </a:lnTo>
                  <a:lnTo>
                    <a:pt x="944" y="904"/>
                  </a:lnTo>
                  <a:lnTo>
                    <a:pt x="1010" y="898"/>
                  </a:lnTo>
                  <a:lnTo>
                    <a:pt x="1044" y="892"/>
                  </a:lnTo>
                  <a:lnTo>
                    <a:pt x="1082" y="884"/>
                  </a:lnTo>
                  <a:lnTo>
                    <a:pt x="1118" y="874"/>
                  </a:lnTo>
                  <a:lnTo>
                    <a:pt x="1154" y="862"/>
                  </a:lnTo>
                  <a:lnTo>
                    <a:pt x="1190" y="848"/>
                  </a:lnTo>
                  <a:lnTo>
                    <a:pt x="1224" y="832"/>
                  </a:lnTo>
                  <a:lnTo>
                    <a:pt x="1256" y="812"/>
                  </a:lnTo>
                  <a:lnTo>
                    <a:pt x="1286" y="790"/>
                  </a:lnTo>
                  <a:lnTo>
                    <a:pt x="1286" y="790"/>
                  </a:lnTo>
                  <a:lnTo>
                    <a:pt x="1298" y="776"/>
                  </a:lnTo>
                  <a:lnTo>
                    <a:pt x="1310" y="758"/>
                  </a:lnTo>
                  <a:lnTo>
                    <a:pt x="1322" y="736"/>
                  </a:lnTo>
                  <a:lnTo>
                    <a:pt x="1330" y="710"/>
                  </a:lnTo>
                  <a:lnTo>
                    <a:pt x="1338" y="682"/>
                  </a:lnTo>
                  <a:lnTo>
                    <a:pt x="1344" y="652"/>
                  </a:lnTo>
                  <a:lnTo>
                    <a:pt x="1350" y="618"/>
                  </a:lnTo>
                  <a:lnTo>
                    <a:pt x="1352" y="582"/>
                  </a:lnTo>
                  <a:lnTo>
                    <a:pt x="1352" y="546"/>
                  </a:lnTo>
                  <a:lnTo>
                    <a:pt x="1350" y="508"/>
                  </a:lnTo>
                  <a:lnTo>
                    <a:pt x="1346" y="468"/>
                  </a:lnTo>
                  <a:lnTo>
                    <a:pt x="1340" y="428"/>
                  </a:lnTo>
                  <a:lnTo>
                    <a:pt x="1332" y="390"/>
                  </a:lnTo>
                  <a:lnTo>
                    <a:pt x="1320" y="350"/>
                  </a:lnTo>
                  <a:lnTo>
                    <a:pt x="1306" y="310"/>
                  </a:lnTo>
                  <a:lnTo>
                    <a:pt x="1290" y="272"/>
                  </a:lnTo>
                  <a:lnTo>
                    <a:pt x="1270" y="234"/>
                  </a:lnTo>
                  <a:lnTo>
                    <a:pt x="1246" y="198"/>
                  </a:lnTo>
                  <a:lnTo>
                    <a:pt x="1220" y="164"/>
                  </a:lnTo>
                  <a:lnTo>
                    <a:pt x="1190" y="132"/>
                  </a:lnTo>
                  <a:lnTo>
                    <a:pt x="1158" y="104"/>
                  </a:lnTo>
                  <a:lnTo>
                    <a:pt x="1120" y="78"/>
                  </a:lnTo>
                  <a:lnTo>
                    <a:pt x="1100" y="66"/>
                  </a:lnTo>
                  <a:lnTo>
                    <a:pt x="1080" y="54"/>
                  </a:lnTo>
                  <a:lnTo>
                    <a:pt x="1058" y="44"/>
                  </a:lnTo>
                  <a:lnTo>
                    <a:pt x="1036" y="34"/>
                  </a:lnTo>
                  <a:lnTo>
                    <a:pt x="1012" y="26"/>
                  </a:lnTo>
                  <a:lnTo>
                    <a:pt x="988" y="18"/>
                  </a:lnTo>
                  <a:lnTo>
                    <a:pt x="962" y="12"/>
                  </a:lnTo>
                  <a:lnTo>
                    <a:pt x="936" y="8"/>
                  </a:lnTo>
                  <a:lnTo>
                    <a:pt x="908" y="4"/>
                  </a:lnTo>
                  <a:lnTo>
                    <a:pt x="878" y="2"/>
                  </a:lnTo>
                  <a:lnTo>
                    <a:pt x="848" y="0"/>
                  </a:lnTo>
                  <a:lnTo>
                    <a:pt x="818" y="0"/>
                  </a:lnTo>
                  <a:lnTo>
                    <a:pt x="786" y="0"/>
                  </a:lnTo>
                  <a:lnTo>
                    <a:pt x="752" y="4"/>
                  </a:lnTo>
                  <a:lnTo>
                    <a:pt x="718" y="6"/>
                  </a:lnTo>
                  <a:lnTo>
                    <a:pt x="682" y="12"/>
                  </a:lnTo>
                  <a:lnTo>
                    <a:pt x="646" y="20"/>
                  </a:lnTo>
                  <a:lnTo>
                    <a:pt x="608" y="28"/>
                  </a:lnTo>
                  <a:lnTo>
                    <a:pt x="570" y="38"/>
                  </a:lnTo>
                  <a:lnTo>
                    <a:pt x="528" y="50"/>
                  </a:lnTo>
                  <a:lnTo>
                    <a:pt x="528" y="50"/>
                  </a:lnTo>
                  <a:lnTo>
                    <a:pt x="448" y="76"/>
                  </a:lnTo>
                  <a:lnTo>
                    <a:pt x="406" y="92"/>
                  </a:lnTo>
                  <a:lnTo>
                    <a:pt x="362" y="110"/>
                  </a:lnTo>
                  <a:lnTo>
                    <a:pt x="318" y="130"/>
                  </a:lnTo>
                  <a:lnTo>
                    <a:pt x="276" y="150"/>
                  </a:lnTo>
                  <a:lnTo>
                    <a:pt x="234" y="174"/>
                  </a:lnTo>
                  <a:lnTo>
                    <a:pt x="194" y="200"/>
                  </a:lnTo>
                  <a:lnTo>
                    <a:pt x="156" y="228"/>
                  </a:lnTo>
                  <a:lnTo>
                    <a:pt x="120" y="258"/>
                  </a:lnTo>
                  <a:lnTo>
                    <a:pt x="90" y="290"/>
                  </a:lnTo>
                  <a:lnTo>
                    <a:pt x="74" y="308"/>
                  </a:lnTo>
                  <a:lnTo>
                    <a:pt x="62" y="324"/>
                  </a:lnTo>
                  <a:lnTo>
                    <a:pt x="50" y="342"/>
                  </a:lnTo>
                  <a:lnTo>
                    <a:pt x="38" y="362"/>
                  </a:lnTo>
                  <a:lnTo>
                    <a:pt x="28" y="382"/>
                  </a:lnTo>
                  <a:lnTo>
                    <a:pt x="20" y="402"/>
                  </a:lnTo>
                  <a:lnTo>
                    <a:pt x="12" y="422"/>
                  </a:lnTo>
                  <a:lnTo>
                    <a:pt x="8" y="444"/>
                  </a:lnTo>
                  <a:lnTo>
                    <a:pt x="4" y="466"/>
                  </a:lnTo>
                  <a:lnTo>
                    <a:pt x="2" y="488"/>
                  </a:lnTo>
                  <a:lnTo>
                    <a:pt x="2" y="488"/>
                  </a:lnTo>
                  <a:lnTo>
                    <a:pt x="0" y="526"/>
                  </a:lnTo>
                  <a:lnTo>
                    <a:pt x="2" y="562"/>
                  </a:lnTo>
                  <a:lnTo>
                    <a:pt x="6" y="594"/>
                  </a:lnTo>
                  <a:lnTo>
                    <a:pt x="12" y="624"/>
                  </a:lnTo>
                  <a:lnTo>
                    <a:pt x="20" y="654"/>
                  </a:lnTo>
                  <a:lnTo>
                    <a:pt x="30" y="680"/>
                  </a:lnTo>
                  <a:lnTo>
                    <a:pt x="44" y="706"/>
                  </a:lnTo>
                  <a:lnTo>
                    <a:pt x="58" y="728"/>
                  </a:lnTo>
                  <a:lnTo>
                    <a:pt x="74" y="750"/>
                  </a:lnTo>
                  <a:lnTo>
                    <a:pt x="92" y="768"/>
                  </a:lnTo>
                  <a:lnTo>
                    <a:pt x="112" y="786"/>
                  </a:lnTo>
                  <a:lnTo>
                    <a:pt x="132" y="802"/>
                  </a:lnTo>
                  <a:lnTo>
                    <a:pt x="156" y="818"/>
                  </a:lnTo>
                  <a:lnTo>
                    <a:pt x="180" y="830"/>
                  </a:lnTo>
                  <a:lnTo>
                    <a:pt x="204" y="842"/>
                  </a:lnTo>
                  <a:lnTo>
                    <a:pt x="230" y="852"/>
                  </a:lnTo>
                  <a:lnTo>
                    <a:pt x="258" y="862"/>
                  </a:lnTo>
                  <a:lnTo>
                    <a:pt x="286" y="870"/>
                  </a:lnTo>
                  <a:lnTo>
                    <a:pt x="344" y="882"/>
                  </a:lnTo>
                  <a:lnTo>
                    <a:pt x="402" y="892"/>
                  </a:lnTo>
                  <a:lnTo>
                    <a:pt x="464" y="898"/>
                  </a:lnTo>
                  <a:lnTo>
                    <a:pt x="526" y="900"/>
                  </a:lnTo>
                  <a:lnTo>
                    <a:pt x="586" y="902"/>
                  </a:lnTo>
                  <a:lnTo>
                    <a:pt x="646" y="900"/>
                  </a:lnTo>
                  <a:lnTo>
                    <a:pt x="704" y="898"/>
                  </a:lnTo>
                  <a:lnTo>
                    <a:pt x="688" y="1106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350" kern="0">
                <a:solidFill>
                  <a:prstClr val="black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 rot="555322">
            <a:off x="789922" y="740609"/>
            <a:ext cx="1823575" cy="59922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algn="ctr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401" b="1" kern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Advantages to pupils</a:t>
            </a:r>
          </a:p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401" b="1" kern="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of the use of ICT</a:t>
            </a:r>
            <a:endParaRPr lang="en-GB" sz="1401" b="1" kern="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83003" y="1052838"/>
            <a:ext cx="319708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internet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designed for and is managed for adults. Therefore, children have to be protected from accessing unsuitable/undesirable materials. The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support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in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educational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and ensure that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 to pupils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met within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boundaries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pupils will develop ICT skills as part of a broad and balanced curriculum and will use the Internet as part of that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measures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in place to protect children from accessing unsuitable materials will be as follows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internet access will comply with council policy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will be protected by software which prevents access to dubious sites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access will be authorised and monitored by a responsible adult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pupils’ work will be open to teacher scrutiny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be taught rules of access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be made aware of the risks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have their own passwords</a:t>
            </a: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218"/>
          <p:cNvSpPr/>
          <p:nvPr/>
        </p:nvSpPr>
        <p:spPr>
          <a:xfrm>
            <a:off x="3655472" y="67990"/>
            <a:ext cx="2422457" cy="795728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18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202500">
            <a:off x="3667551" y="253095"/>
            <a:ext cx="2449051" cy="19560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algn="ctr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401" b="1" kern="0" dirty="0">
                <a:latin typeface="Arial" panose="020B0604020202020204" pitchFamily="34" charset="0"/>
                <a:ea typeface="Arial" panose="020B0604020202020204" pitchFamily="34" charset="0"/>
              </a:rPr>
              <a:t>Why is there a need to have an Internet policy?</a:t>
            </a:r>
            <a:endParaRPr lang="en-GB" sz="1401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417856" y="3251976"/>
            <a:ext cx="796658" cy="593932"/>
            <a:chOff x="2503493" y="1862958"/>
            <a:chExt cx="609573" cy="530158"/>
          </a:xfrm>
        </p:grpSpPr>
        <p:sp>
          <p:nvSpPr>
            <p:cNvPr id="12" name="Shape 166"/>
            <p:cNvSpPr/>
            <p:nvPr/>
          </p:nvSpPr>
          <p:spPr>
            <a:xfrm>
              <a:off x="2806264" y="1862958"/>
              <a:ext cx="306802" cy="469086"/>
            </a:xfrm>
            <a:custGeom>
              <a:avLst/>
              <a:gdLst/>
              <a:ahLst/>
              <a:cxnLst/>
              <a:rect l="0" t="0" r="0" b="0"/>
              <a:pathLst>
                <a:path w="409086" h="625487">
                  <a:moveTo>
                    <a:pt x="319500" y="1918"/>
                  </a:moveTo>
                  <a:cubicBezTo>
                    <a:pt x="345358" y="0"/>
                    <a:pt x="367874" y="19406"/>
                    <a:pt x="369805" y="45263"/>
                  </a:cubicBezTo>
                  <a:lnTo>
                    <a:pt x="407169" y="548145"/>
                  </a:lnTo>
                  <a:cubicBezTo>
                    <a:pt x="409086" y="574002"/>
                    <a:pt x="389680" y="596519"/>
                    <a:pt x="363836" y="598450"/>
                  </a:cubicBezTo>
                  <a:lnTo>
                    <a:pt x="0" y="625487"/>
                  </a:lnTo>
                  <a:lnTo>
                    <a:pt x="0" y="473401"/>
                  </a:lnTo>
                  <a:lnTo>
                    <a:pt x="320542" y="449580"/>
                  </a:lnTo>
                  <a:lnTo>
                    <a:pt x="293313" y="83160"/>
                  </a:lnTo>
                  <a:lnTo>
                    <a:pt x="0" y="104957"/>
                  </a:lnTo>
                  <a:lnTo>
                    <a:pt x="0" y="25661"/>
                  </a:lnTo>
                  <a:lnTo>
                    <a:pt x="319500" y="1918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defTabSz="685818">
                <a:defRPr/>
              </a:pPr>
              <a:endParaRPr lang="en-GB" sz="1350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503493" y="1882203"/>
              <a:ext cx="554670" cy="510913"/>
              <a:chOff x="2351093" y="1729803"/>
              <a:chExt cx="554670" cy="510913"/>
            </a:xfrm>
          </p:grpSpPr>
          <p:sp>
            <p:nvSpPr>
              <p:cNvPr id="14" name="Shape 164"/>
              <p:cNvSpPr/>
              <p:nvPr/>
            </p:nvSpPr>
            <p:spPr>
              <a:xfrm>
                <a:off x="2535210" y="2164987"/>
                <a:ext cx="282309" cy="75729"/>
              </a:xfrm>
              <a:custGeom>
                <a:avLst/>
                <a:gdLst/>
                <a:ahLst/>
                <a:cxnLst/>
                <a:rect l="0" t="0" r="0" b="0"/>
                <a:pathLst>
                  <a:path w="376428" h="100978">
                    <a:moveTo>
                      <a:pt x="291719" y="0"/>
                    </a:moveTo>
                    <a:cubicBezTo>
                      <a:pt x="301269" y="28181"/>
                      <a:pt x="347142" y="67704"/>
                      <a:pt x="376428" y="73000"/>
                    </a:cubicBezTo>
                    <a:lnTo>
                      <a:pt x="0" y="100978"/>
                    </a:lnTo>
                    <a:cubicBezTo>
                      <a:pt x="29133" y="90386"/>
                      <a:pt x="66827" y="46634"/>
                      <a:pt x="72999" y="16256"/>
                    </a:cubicBezTo>
                    <a:lnTo>
                      <a:pt x="291719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 cap="flat">
                <a:noFill/>
                <a:miter lim="127000"/>
              </a:ln>
              <a:effectLst/>
            </p:spPr>
            <p:txBody>
              <a:bodyPr/>
              <a:lstStyle/>
              <a:p>
                <a:pPr defTabSz="685818">
                  <a:defRPr/>
                </a:pPr>
                <a:endParaRPr lang="en-GB" sz="135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Shape 165"/>
              <p:cNvSpPr/>
              <p:nvPr/>
            </p:nvSpPr>
            <p:spPr>
              <a:xfrm>
                <a:off x="2351093" y="1729803"/>
                <a:ext cx="302773" cy="468786"/>
              </a:xfrm>
              <a:custGeom>
                <a:avLst/>
                <a:gdLst/>
                <a:ahLst/>
                <a:cxnLst/>
                <a:rect l="0" t="0" r="0" b="0"/>
                <a:pathLst>
                  <a:path w="403714" h="625087">
                    <a:moveTo>
                      <a:pt x="403714" y="0"/>
                    </a:moveTo>
                    <a:lnTo>
                      <a:pt x="403714" y="79296"/>
                    </a:lnTo>
                    <a:lnTo>
                      <a:pt x="83172" y="103117"/>
                    </a:lnTo>
                    <a:lnTo>
                      <a:pt x="110401" y="469538"/>
                    </a:lnTo>
                    <a:lnTo>
                      <a:pt x="403714" y="447740"/>
                    </a:lnTo>
                    <a:lnTo>
                      <a:pt x="403714" y="599826"/>
                    </a:lnTo>
                    <a:lnTo>
                      <a:pt x="89598" y="623169"/>
                    </a:lnTo>
                    <a:cubicBezTo>
                      <a:pt x="63741" y="625087"/>
                      <a:pt x="41224" y="605682"/>
                      <a:pt x="39294" y="579824"/>
                    </a:cubicBezTo>
                    <a:lnTo>
                      <a:pt x="1930" y="76930"/>
                    </a:lnTo>
                    <a:cubicBezTo>
                      <a:pt x="0" y="51072"/>
                      <a:pt x="19405" y="28555"/>
                      <a:pt x="45263" y="26638"/>
                    </a:cubicBezTo>
                    <a:lnTo>
                      <a:pt x="403714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 cap="flat">
                <a:noFill/>
                <a:miter lim="127000"/>
              </a:ln>
              <a:effectLst/>
            </p:spPr>
            <p:txBody>
              <a:bodyPr/>
              <a:lstStyle/>
              <a:p>
                <a:pPr defTabSz="685818">
                  <a:defRPr/>
                </a:pPr>
                <a:endParaRPr lang="en-GB" sz="1350" kern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2390758" y="1763494"/>
                <a:ext cx="515005" cy="366528"/>
                <a:chOff x="2931692" y="1324761"/>
                <a:chExt cx="515005" cy="366528"/>
              </a:xfrm>
            </p:grpSpPr>
            <p:sp>
              <p:nvSpPr>
                <p:cNvPr id="17" name="Shape 142"/>
                <p:cNvSpPr/>
                <p:nvPr/>
              </p:nvSpPr>
              <p:spPr>
                <a:xfrm>
                  <a:off x="2931692" y="1324761"/>
                  <a:ext cx="515005" cy="36652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86702" h="488734">
                      <a:moveTo>
                        <a:pt x="653999" y="0"/>
                      </a:moveTo>
                      <a:lnTo>
                        <a:pt x="686702" y="440131"/>
                      </a:lnTo>
                      <a:lnTo>
                        <a:pt x="32703" y="488734"/>
                      </a:lnTo>
                      <a:lnTo>
                        <a:pt x="0" y="48603"/>
                      </a:lnTo>
                      <a:lnTo>
                        <a:pt x="653999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0" cap="flat">
                  <a:noFill/>
                  <a:miter lim="127000"/>
                </a:ln>
                <a:effectLst/>
              </p:spPr>
              <p:txBody>
                <a:bodyPr/>
                <a:lstStyle/>
                <a:p>
                  <a:pPr defTabSz="685818">
                    <a:defRPr/>
                  </a:pPr>
                  <a:endParaRPr lang="en-GB" sz="1350" kern="0">
                    <a:solidFill>
                      <a:sysClr val="windowText" lastClr="000000"/>
                    </a:solidFill>
                  </a:endParaRPr>
                </a:p>
              </p:txBody>
            </p:sp>
            <p:pic>
              <p:nvPicPr>
                <p:cNvPr id="18" name="Picture 17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149071" y="1428777"/>
                  <a:ext cx="107437" cy="80005"/>
                </a:xfrm>
                <a:prstGeom prst="rect">
                  <a:avLst/>
                </a:prstGeom>
              </p:spPr>
            </p:pic>
            <p:pic>
              <p:nvPicPr>
                <p:cNvPr id="19" name="Picture 18"/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28498" y="1508782"/>
                  <a:ext cx="148584" cy="109721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0" name="Rectangle 19"/>
          <p:cNvSpPr/>
          <p:nvPr/>
        </p:nvSpPr>
        <p:spPr>
          <a:xfrm>
            <a:off x="6695029" y="-8334"/>
            <a:ext cx="3239266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accessing the internet pupils must…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on using their own password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and accept that the school rules governing acceptable behaviour apply whilst using the internet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internet only with the teacher’s permission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available to the teacher all emails received or sent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send messages which could cause offence or upset to anyone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use bad language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from the internet only with the permission of an appropriate member of staff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give personal information e.g. name, address, phone number or age etc. to strangers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arrange a meeting with anyone on the internet. Report to the teacher anything which makes them uncomfortable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any breaches of rules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buy anything from the internet in school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disclose a password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log off when work it completed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that all access to the internet including emails can be monitored</a:t>
            </a:r>
          </a:p>
        </p:txBody>
      </p:sp>
    </p:spTree>
    <p:extLst>
      <p:ext uri="{BB962C8B-B14F-4D97-AF65-F5344CB8AC3E}">
        <p14:creationId xmlns:p14="http://schemas.microsoft.com/office/powerpoint/2010/main" val="269881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218"/>
          <p:cNvSpPr/>
          <p:nvPr/>
        </p:nvSpPr>
        <p:spPr>
          <a:xfrm>
            <a:off x="6633410" y="323178"/>
            <a:ext cx="2521324" cy="540542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18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53" name="Shape 219"/>
          <p:cNvSpPr/>
          <p:nvPr/>
        </p:nvSpPr>
        <p:spPr>
          <a:xfrm>
            <a:off x="6626829" y="678651"/>
            <a:ext cx="1650462" cy="554207"/>
          </a:xfrm>
          <a:custGeom>
            <a:avLst/>
            <a:gdLst/>
            <a:ahLst/>
            <a:cxnLst/>
            <a:rect l="0" t="0" r="0" b="0"/>
            <a:pathLst>
              <a:path w="1855068" h="738989">
                <a:moveTo>
                  <a:pt x="0" y="0"/>
                </a:moveTo>
                <a:lnTo>
                  <a:pt x="1855068" y="109400"/>
                </a:lnTo>
                <a:lnTo>
                  <a:pt x="1817945" y="738989"/>
                </a:lnTo>
                <a:lnTo>
                  <a:pt x="0" y="631779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18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54" name="Shape 220"/>
          <p:cNvSpPr/>
          <p:nvPr/>
        </p:nvSpPr>
        <p:spPr>
          <a:xfrm>
            <a:off x="6626830" y="1049979"/>
            <a:ext cx="1026656" cy="495842"/>
          </a:xfrm>
          <a:custGeom>
            <a:avLst/>
            <a:gdLst/>
            <a:ahLst/>
            <a:cxnLst/>
            <a:rect l="0" t="0" r="0" b="0"/>
            <a:pathLst>
              <a:path w="1987786" h="661166">
                <a:moveTo>
                  <a:pt x="0" y="0"/>
                </a:moveTo>
                <a:lnTo>
                  <a:pt x="1987786" y="117225"/>
                </a:lnTo>
                <a:lnTo>
                  <a:pt x="1955719" y="661166"/>
                </a:lnTo>
                <a:lnTo>
                  <a:pt x="0" y="545833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18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55" name="Shape 221"/>
          <p:cNvSpPr/>
          <p:nvPr/>
        </p:nvSpPr>
        <p:spPr>
          <a:xfrm>
            <a:off x="6626826" y="1400916"/>
            <a:ext cx="1976640" cy="491801"/>
          </a:xfrm>
          <a:custGeom>
            <a:avLst/>
            <a:gdLst/>
            <a:ahLst/>
            <a:cxnLst/>
            <a:rect l="0" t="0" r="0" b="0"/>
            <a:pathLst>
              <a:path w="1351113" h="655775">
                <a:moveTo>
                  <a:pt x="0" y="0"/>
                </a:moveTo>
                <a:lnTo>
                  <a:pt x="1351113" y="79677"/>
                </a:lnTo>
                <a:lnTo>
                  <a:pt x="1317140" y="655775"/>
                </a:lnTo>
                <a:lnTo>
                  <a:pt x="0" y="57810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18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 rot="202500">
            <a:off x="6801269" y="351602"/>
            <a:ext cx="2348378" cy="5043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b="1" kern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Acceptable</a:t>
            </a:r>
          </a:p>
        </p:txBody>
      </p:sp>
      <p:sp>
        <p:nvSpPr>
          <p:cNvPr id="57" name="Rectangle 56"/>
          <p:cNvSpPr/>
          <p:nvPr/>
        </p:nvSpPr>
        <p:spPr>
          <a:xfrm rot="202501">
            <a:off x="6820715" y="1048670"/>
            <a:ext cx="592144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kern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</a:p>
        </p:txBody>
      </p:sp>
      <p:sp>
        <p:nvSpPr>
          <p:cNvPr id="58" name="Rectangle 57"/>
          <p:cNvSpPr/>
          <p:nvPr/>
        </p:nvSpPr>
        <p:spPr>
          <a:xfrm rot="202499">
            <a:off x="6769624" y="1397023"/>
            <a:ext cx="1414510" cy="50433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b="1" kern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internet</a:t>
            </a:r>
          </a:p>
        </p:txBody>
      </p:sp>
      <p:sp>
        <p:nvSpPr>
          <p:cNvPr id="75" name="Rectangle 74"/>
          <p:cNvSpPr/>
          <p:nvPr/>
        </p:nvSpPr>
        <p:spPr>
          <a:xfrm rot="202501">
            <a:off x="6840531" y="690718"/>
            <a:ext cx="1120543" cy="62046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001" kern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use</a:t>
            </a:r>
            <a:r>
              <a:rPr lang="en-GB" sz="3001" kern="0" dirty="0">
                <a:solidFill>
                  <a:srgbClr val="FEFEFE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of</a:t>
            </a:r>
            <a:endParaRPr lang="en-GB" sz="3001" kern="0" dirty="0">
              <a:solidFill>
                <a:srgbClr val="3C3C3B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61746" y="1987647"/>
            <a:ext cx="3126336" cy="33723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32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 Fife Schools</a:t>
            </a:r>
          </a:p>
        </p:txBody>
      </p:sp>
      <p:sp>
        <p:nvSpPr>
          <p:cNvPr id="79" name="Shape 4283"/>
          <p:cNvSpPr/>
          <p:nvPr/>
        </p:nvSpPr>
        <p:spPr>
          <a:xfrm rot="5400000">
            <a:off x="2385297" y="1908900"/>
            <a:ext cx="5151600" cy="304830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 dirty="0"/>
          </a:p>
        </p:txBody>
      </p:sp>
      <p:sp>
        <p:nvSpPr>
          <p:cNvPr id="80" name="Shape 4283"/>
          <p:cNvSpPr/>
          <p:nvPr/>
        </p:nvSpPr>
        <p:spPr>
          <a:xfrm rot="5400000">
            <a:off x="-934938" y="1910224"/>
            <a:ext cx="5154249" cy="3048300"/>
          </a:xfrm>
          <a:custGeom>
            <a:avLst/>
            <a:gdLst/>
            <a:ahLst/>
            <a:cxnLst/>
            <a:rect l="0" t="0" r="0" b="0"/>
            <a:pathLst>
              <a:path w="7559993" h="1918919">
                <a:moveTo>
                  <a:pt x="0" y="0"/>
                </a:moveTo>
                <a:lnTo>
                  <a:pt x="7559993" y="0"/>
                </a:lnTo>
                <a:lnTo>
                  <a:pt x="7559993" y="1918919"/>
                </a:lnTo>
                <a:lnTo>
                  <a:pt x="0" y="1918919"/>
                </a:lnTo>
                <a:lnTo>
                  <a:pt x="0" y="0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CE0867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n-GB" sz="1350"/>
          </a:p>
        </p:txBody>
      </p:sp>
      <p:sp>
        <p:nvSpPr>
          <p:cNvPr id="12" name="TextBox 11"/>
          <p:cNvSpPr txBox="1"/>
          <p:nvPr/>
        </p:nvSpPr>
        <p:spPr>
          <a:xfrm>
            <a:off x="3962014" y="1899530"/>
            <a:ext cx="5680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350" dirty="0"/>
          </a:p>
        </p:txBody>
      </p:sp>
      <p:sp>
        <p:nvSpPr>
          <p:cNvPr id="92" name="Rectangle 91"/>
          <p:cNvSpPr/>
          <p:nvPr/>
        </p:nvSpPr>
        <p:spPr>
          <a:xfrm>
            <a:off x="116394" y="67776"/>
            <a:ext cx="30927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vital that we develop in children skills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attitudes that equip them for our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increasingly technological society. To do this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all have to work within a framework</a:t>
            </a:r>
          </a:p>
          <a:p>
            <a:r>
              <a:rPr lang="en-GB" sz="105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allows for safety and security.</a:t>
            </a: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measures will give children safety and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of access to the Internet but as in all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of school life accidents can occasionally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happen. School may require to contact the parent in the event of inappropriate material being accessed within the school day.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pupil who deliberately abuses Internet access will be disciplined according to the school’s disciplinary procedure and parents informed in the normal way.</a:t>
            </a: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 procedures will apply.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all breaches of discipline further steps may be taken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support for the above measures is vital to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child’s safe use of a necessary resource for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pupils.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there be any concern regarding the</a:t>
            </a: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acceptable use policy for your child’s school please contact the school in the first instance.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Shape 218"/>
          <p:cNvSpPr/>
          <p:nvPr/>
        </p:nvSpPr>
        <p:spPr>
          <a:xfrm>
            <a:off x="216740" y="2499865"/>
            <a:ext cx="2422457" cy="517186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algn="ctr" defTabSz="685818">
              <a:defRPr/>
            </a:pPr>
            <a:endParaRPr lang="en-GB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 rot="202500">
            <a:off x="307020" y="2685485"/>
            <a:ext cx="2449051" cy="19560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500" b="1" kern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If rules are broken…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944" y="5085469"/>
            <a:ext cx="1244249" cy="1241823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7776519" y="6529314"/>
            <a:ext cx="2135522" cy="2463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0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and Children’s Services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6" t="7878" r="13063" b="23850"/>
          <a:stretch/>
        </p:blipFill>
        <p:spPr>
          <a:xfrm>
            <a:off x="4929443" y="6489954"/>
            <a:ext cx="332694" cy="326106"/>
          </a:xfrm>
          <a:prstGeom prst="rect">
            <a:avLst/>
          </a:prstGeom>
        </p:spPr>
      </p:pic>
      <p:grpSp>
        <p:nvGrpSpPr>
          <p:cNvPr id="100" name="Groupe 8"/>
          <p:cNvGrpSpPr/>
          <p:nvPr/>
        </p:nvGrpSpPr>
        <p:grpSpPr>
          <a:xfrm>
            <a:off x="6813183" y="2425467"/>
            <a:ext cx="3037874" cy="2182294"/>
            <a:chOff x="0" y="0"/>
            <a:chExt cx="2190750" cy="1720850"/>
          </a:xfrm>
        </p:grpSpPr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0" y="0"/>
              <a:ext cx="2190750" cy="1720850"/>
            </a:xfrm>
            <a:custGeom>
              <a:avLst/>
              <a:gdLst>
                <a:gd name="T0" fmla="*/ 592 w 1380"/>
                <a:gd name="T1" fmla="*/ 1084 h 1084"/>
                <a:gd name="T2" fmla="*/ 592 w 1380"/>
                <a:gd name="T3" fmla="*/ 1084 h 1084"/>
                <a:gd name="T4" fmla="*/ 582 w 1380"/>
                <a:gd name="T5" fmla="*/ 1084 h 1084"/>
                <a:gd name="T6" fmla="*/ 574 w 1380"/>
                <a:gd name="T7" fmla="*/ 1082 h 1084"/>
                <a:gd name="T8" fmla="*/ 566 w 1380"/>
                <a:gd name="T9" fmla="*/ 1078 h 1084"/>
                <a:gd name="T10" fmla="*/ 560 w 1380"/>
                <a:gd name="T11" fmla="*/ 1072 h 1084"/>
                <a:gd name="T12" fmla="*/ 326 w 1380"/>
                <a:gd name="T13" fmla="*/ 866 h 1084"/>
                <a:gd name="T14" fmla="*/ 126 w 1380"/>
                <a:gd name="T15" fmla="*/ 856 h 1084"/>
                <a:gd name="T16" fmla="*/ 126 w 1380"/>
                <a:gd name="T17" fmla="*/ 856 h 1084"/>
                <a:gd name="T18" fmla="*/ 112 w 1380"/>
                <a:gd name="T19" fmla="*/ 854 h 1084"/>
                <a:gd name="T20" fmla="*/ 100 w 1380"/>
                <a:gd name="T21" fmla="*/ 848 h 1084"/>
                <a:gd name="T22" fmla="*/ 90 w 1380"/>
                <a:gd name="T23" fmla="*/ 840 h 1084"/>
                <a:gd name="T24" fmla="*/ 84 w 1380"/>
                <a:gd name="T25" fmla="*/ 830 h 1084"/>
                <a:gd name="T26" fmla="*/ 4 w 1380"/>
                <a:gd name="T27" fmla="*/ 662 h 1084"/>
                <a:gd name="T28" fmla="*/ 4 w 1380"/>
                <a:gd name="T29" fmla="*/ 662 h 1084"/>
                <a:gd name="T30" fmla="*/ 0 w 1380"/>
                <a:gd name="T31" fmla="*/ 648 h 1084"/>
                <a:gd name="T32" fmla="*/ 0 w 1380"/>
                <a:gd name="T33" fmla="*/ 636 h 1084"/>
                <a:gd name="T34" fmla="*/ 50 w 1380"/>
                <a:gd name="T35" fmla="*/ 230 h 1084"/>
                <a:gd name="T36" fmla="*/ 50 w 1380"/>
                <a:gd name="T37" fmla="*/ 230 h 1084"/>
                <a:gd name="T38" fmla="*/ 52 w 1380"/>
                <a:gd name="T39" fmla="*/ 222 h 1084"/>
                <a:gd name="T40" fmla="*/ 54 w 1380"/>
                <a:gd name="T41" fmla="*/ 216 h 1084"/>
                <a:gd name="T42" fmla="*/ 58 w 1380"/>
                <a:gd name="T43" fmla="*/ 208 h 1084"/>
                <a:gd name="T44" fmla="*/ 62 w 1380"/>
                <a:gd name="T45" fmla="*/ 202 h 1084"/>
                <a:gd name="T46" fmla="*/ 68 w 1380"/>
                <a:gd name="T47" fmla="*/ 198 h 1084"/>
                <a:gd name="T48" fmla="*/ 76 w 1380"/>
                <a:gd name="T49" fmla="*/ 194 h 1084"/>
                <a:gd name="T50" fmla="*/ 82 w 1380"/>
                <a:gd name="T51" fmla="*/ 190 h 1084"/>
                <a:gd name="T52" fmla="*/ 90 w 1380"/>
                <a:gd name="T53" fmla="*/ 188 h 1084"/>
                <a:gd name="T54" fmla="*/ 1236 w 1380"/>
                <a:gd name="T55" fmla="*/ 2 h 1084"/>
                <a:gd name="T56" fmla="*/ 1236 w 1380"/>
                <a:gd name="T57" fmla="*/ 2 h 1084"/>
                <a:gd name="T58" fmla="*/ 1250 w 1380"/>
                <a:gd name="T59" fmla="*/ 0 h 1084"/>
                <a:gd name="T60" fmla="*/ 1262 w 1380"/>
                <a:gd name="T61" fmla="*/ 4 h 1084"/>
                <a:gd name="T62" fmla="*/ 1352 w 1380"/>
                <a:gd name="T63" fmla="*/ 44 h 1084"/>
                <a:gd name="T64" fmla="*/ 1352 w 1380"/>
                <a:gd name="T65" fmla="*/ 44 h 1084"/>
                <a:gd name="T66" fmla="*/ 1364 w 1380"/>
                <a:gd name="T67" fmla="*/ 52 h 1084"/>
                <a:gd name="T68" fmla="*/ 1374 w 1380"/>
                <a:gd name="T69" fmla="*/ 64 h 1084"/>
                <a:gd name="T70" fmla="*/ 1378 w 1380"/>
                <a:gd name="T71" fmla="*/ 76 h 1084"/>
                <a:gd name="T72" fmla="*/ 1380 w 1380"/>
                <a:gd name="T73" fmla="*/ 92 h 1084"/>
                <a:gd name="T74" fmla="*/ 1320 w 1380"/>
                <a:gd name="T75" fmla="*/ 842 h 1084"/>
                <a:gd name="T76" fmla="*/ 1320 w 1380"/>
                <a:gd name="T77" fmla="*/ 842 h 1084"/>
                <a:gd name="T78" fmla="*/ 1320 w 1380"/>
                <a:gd name="T79" fmla="*/ 852 h 1084"/>
                <a:gd name="T80" fmla="*/ 1316 w 1380"/>
                <a:gd name="T81" fmla="*/ 860 h 1084"/>
                <a:gd name="T82" fmla="*/ 1312 w 1380"/>
                <a:gd name="T83" fmla="*/ 868 h 1084"/>
                <a:gd name="T84" fmla="*/ 1306 w 1380"/>
                <a:gd name="T85" fmla="*/ 874 h 1084"/>
                <a:gd name="T86" fmla="*/ 1298 w 1380"/>
                <a:gd name="T87" fmla="*/ 880 h 1084"/>
                <a:gd name="T88" fmla="*/ 1290 w 1380"/>
                <a:gd name="T89" fmla="*/ 884 h 1084"/>
                <a:gd name="T90" fmla="*/ 1282 w 1380"/>
                <a:gd name="T91" fmla="*/ 886 h 1084"/>
                <a:gd name="T92" fmla="*/ 1274 w 1380"/>
                <a:gd name="T93" fmla="*/ 886 h 1084"/>
                <a:gd name="T94" fmla="*/ 1272 w 1380"/>
                <a:gd name="T95" fmla="*/ 886 h 1084"/>
                <a:gd name="T96" fmla="*/ 576 w 1380"/>
                <a:gd name="T97" fmla="*/ 878 h 1084"/>
                <a:gd name="T98" fmla="*/ 636 w 1380"/>
                <a:gd name="T99" fmla="*/ 1018 h 1084"/>
                <a:gd name="T100" fmla="*/ 636 w 1380"/>
                <a:gd name="T101" fmla="*/ 1018 h 1084"/>
                <a:gd name="T102" fmla="*/ 638 w 1380"/>
                <a:gd name="T103" fmla="*/ 1026 h 1084"/>
                <a:gd name="T104" fmla="*/ 640 w 1380"/>
                <a:gd name="T105" fmla="*/ 1034 h 1084"/>
                <a:gd name="T106" fmla="*/ 640 w 1380"/>
                <a:gd name="T107" fmla="*/ 1042 h 1084"/>
                <a:gd name="T108" fmla="*/ 638 w 1380"/>
                <a:gd name="T109" fmla="*/ 1048 h 1084"/>
                <a:gd name="T110" fmla="*/ 634 w 1380"/>
                <a:gd name="T111" fmla="*/ 1056 h 1084"/>
                <a:gd name="T112" fmla="*/ 632 w 1380"/>
                <a:gd name="T113" fmla="*/ 1064 h 1084"/>
                <a:gd name="T114" fmla="*/ 626 w 1380"/>
                <a:gd name="T115" fmla="*/ 1070 h 1084"/>
                <a:gd name="T116" fmla="*/ 620 w 1380"/>
                <a:gd name="T117" fmla="*/ 1074 h 1084"/>
                <a:gd name="T118" fmla="*/ 620 w 1380"/>
                <a:gd name="T119" fmla="*/ 1074 h 1084"/>
                <a:gd name="T120" fmla="*/ 606 w 1380"/>
                <a:gd name="T121" fmla="*/ 1082 h 1084"/>
                <a:gd name="T122" fmla="*/ 592 w 1380"/>
                <a:gd name="T123" fmla="*/ 1084 h 1084"/>
                <a:gd name="T124" fmla="*/ 592 w 1380"/>
                <a:gd name="T125" fmla="*/ 1084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80" h="1084">
                  <a:moveTo>
                    <a:pt x="592" y="1084"/>
                  </a:moveTo>
                  <a:lnTo>
                    <a:pt x="592" y="1084"/>
                  </a:lnTo>
                  <a:lnTo>
                    <a:pt x="582" y="1084"/>
                  </a:lnTo>
                  <a:lnTo>
                    <a:pt x="574" y="1082"/>
                  </a:lnTo>
                  <a:lnTo>
                    <a:pt x="566" y="1078"/>
                  </a:lnTo>
                  <a:lnTo>
                    <a:pt x="560" y="1072"/>
                  </a:lnTo>
                  <a:lnTo>
                    <a:pt x="326" y="866"/>
                  </a:lnTo>
                  <a:lnTo>
                    <a:pt x="126" y="856"/>
                  </a:lnTo>
                  <a:lnTo>
                    <a:pt x="126" y="856"/>
                  </a:lnTo>
                  <a:lnTo>
                    <a:pt x="112" y="854"/>
                  </a:lnTo>
                  <a:lnTo>
                    <a:pt x="100" y="848"/>
                  </a:lnTo>
                  <a:lnTo>
                    <a:pt x="90" y="840"/>
                  </a:lnTo>
                  <a:lnTo>
                    <a:pt x="84" y="830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0" y="648"/>
                  </a:lnTo>
                  <a:lnTo>
                    <a:pt x="0" y="636"/>
                  </a:lnTo>
                  <a:lnTo>
                    <a:pt x="50" y="230"/>
                  </a:lnTo>
                  <a:lnTo>
                    <a:pt x="50" y="230"/>
                  </a:lnTo>
                  <a:lnTo>
                    <a:pt x="52" y="222"/>
                  </a:lnTo>
                  <a:lnTo>
                    <a:pt x="54" y="216"/>
                  </a:lnTo>
                  <a:lnTo>
                    <a:pt x="58" y="208"/>
                  </a:lnTo>
                  <a:lnTo>
                    <a:pt x="62" y="202"/>
                  </a:lnTo>
                  <a:lnTo>
                    <a:pt x="68" y="198"/>
                  </a:lnTo>
                  <a:lnTo>
                    <a:pt x="76" y="194"/>
                  </a:lnTo>
                  <a:lnTo>
                    <a:pt x="82" y="190"/>
                  </a:lnTo>
                  <a:lnTo>
                    <a:pt x="90" y="188"/>
                  </a:lnTo>
                  <a:lnTo>
                    <a:pt x="1236" y="2"/>
                  </a:lnTo>
                  <a:lnTo>
                    <a:pt x="1236" y="2"/>
                  </a:lnTo>
                  <a:lnTo>
                    <a:pt x="1250" y="0"/>
                  </a:lnTo>
                  <a:lnTo>
                    <a:pt x="1262" y="4"/>
                  </a:lnTo>
                  <a:lnTo>
                    <a:pt x="1352" y="44"/>
                  </a:lnTo>
                  <a:lnTo>
                    <a:pt x="1352" y="44"/>
                  </a:lnTo>
                  <a:lnTo>
                    <a:pt x="1364" y="52"/>
                  </a:lnTo>
                  <a:lnTo>
                    <a:pt x="1374" y="64"/>
                  </a:lnTo>
                  <a:lnTo>
                    <a:pt x="1378" y="76"/>
                  </a:lnTo>
                  <a:lnTo>
                    <a:pt x="1380" y="92"/>
                  </a:lnTo>
                  <a:lnTo>
                    <a:pt x="1320" y="842"/>
                  </a:lnTo>
                  <a:lnTo>
                    <a:pt x="1320" y="842"/>
                  </a:lnTo>
                  <a:lnTo>
                    <a:pt x="1320" y="852"/>
                  </a:lnTo>
                  <a:lnTo>
                    <a:pt x="1316" y="860"/>
                  </a:lnTo>
                  <a:lnTo>
                    <a:pt x="1312" y="868"/>
                  </a:lnTo>
                  <a:lnTo>
                    <a:pt x="1306" y="874"/>
                  </a:lnTo>
                  <a:lnTo>
                    <a:pt x="1298" y="880"/>
                  </a:lnTo>
                  <a:lnTo>
                    <a:pt x="1290" y="884"/>
                  </a:lnTo>
                  <a:lnTo>
                    <a:pt x="1282" y="886"/>
                  </a:lnTo>
                  <a:lnTo>
                    <a:pt x="1274" y="886"/>
                  </a:lnTo>
                  <a:lnTo>
                    <a:pt x="1272" y="886"/>
                  </a:lnTo>
                  <a:lnTo>
                    <a:pt x="576" y="878"/>
                  </a:lnTo>
                  <a:lnTo>
                    <a:pt x="636" y="1018"/>
                  </a:lnTo>
                  <a:lnTo>
                    <a:pt x="636" y="1018"/>
                  </a:lnTo>
                  <a:lnTo>
                    <a:pt x="638" y="1026"/>
                  </a:lnTo>
                  <a:lnTo>
                    <a:pt x="640" y="1034"/>
                  </a:lnTo>
                  <a:lnTo>
                    <a:pt x="640" y="1042"/>
                  </a:lnTo>
                  <a:lnTo>
                    <a:pt x="638" y="1048"/>
                  </a:lnTo>
                  <a:lnTo>
                    <a:pt x="634" y="1056"/>
                  </a:lnTo>
                  <a:lnTo>
                    <a:pt x="632" y="1064"/>
                  </a:lnTo>
                  <a:lnTo>
                    <a:pt x="626" y="1070"/>
                  </a:lnTo>
                  <a:lnTo>
                    <a:pt x="620" y="1074"/>
                  </a:lnTo>
                  <a:lnTo>
                    <a:pt x="620" y="1074"/>
                  </a:lnTo>
                  <a:lnTo>
                    <a:pt x="606" y="1082"/>
                  </a:lnTo>
                  <a:lnTo>
                    <a:pt x="592" y="1084"/>
                  </a:lnTo>
                  <a:lnTo>
                    <a:pt x="592" y="1084"/>
                  </a:lnTo>
                  <a:close/>
                </a:path>
              </a:pathLst>
            </a:custGeom>
            <a:solidFill>
              <a:srgbClr val="B1B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GB" sz="1801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6350" y="6350"/>
              <a:ext cx="2178050" cy="1708150"/>
            </a:xfrm>
            <a:custGeom>
              <a:avLst/>
              <a:gdLst>
                <a:gd name="T0" fmla="*/ 588 w 1372"/>
                <a:gd name="T1" fmla="*/ 1076 h 1076"/>
                <a:gd name="T2" fmla="*/ 588 w 1372"/>
                <a:gd name="T3" fmla="*/ 1076 h 1076"/>
                <a:gd name="T4" fmla="*/ 580 w 1372"/>
                <a:gd name="T5" fmla="*/ 1076 h 1076"/>
                <a:gd name="T6" fmla="*/ 572 w 1372"/>
                <a:gd name="T7" fmla="*/ 1074 h 1076"/>
                <a:gd name="T8" fmla="*/ 564 w 1372"/>
                <a:gd name="T9" fmla="*/ 1070 h 1076"/>
                <a:gd name="T10" fmla="*/ 558 w 1372"/>
                <a:gd name="T11" fmla="*/ 1066 h 1076"/>
                <a:gd name="T12" fmla="*/ 324 w 1372"/>
                <a:gd name="T13" fmla="*/ 858 h 1076"/>
                <a:gd name="T14" fmla="*/ 122 w 1372"/>
                <a:gd name="T15" fmla="*/ 848 h 1076"/>
                <a:gd name="T16" fmla="*/ 122 w 1372"/>
                <a:gd name="T17" fmla="*/ 848 h 1076"/>
                <a:gd name="T18" fmla="*/ 110 w 1372"/>
                <a:gd name="T19" fmla="*/ 846 h 1076"/>
                <a:gd name="T20" fmla="*/ 98 w 1372"/>
                <a:gd name="T21" fmla="*/ 842 h 1076"/>
                <a:gd name="T22" fmla="*/ 90 w 1372"/>
                <a:gd name="T23" fmla="*/ 834 h 1076"/>
                <a:gd name="T24" fmla="*/ 84 w 1372"/>
                <a:gd name="T25" fmla="*/ 824 h 1076"/>
                <a:gd name="T26" fmla="*/ 4 w 1372"/>
                <a:gd name="T27" fmla="*/ 656 h 1076"/>
                <a:gd name="T28" fmla="*/ 4 w 1372"/>
                <a:gd name="T29" fmla="*/ 656 h 1076"/>
                <a:gd name="T30" fmla="*/ 0 w 1372"/>
                <a:gd name="T31" fmla="*/ 644 h 1076"/>
                <a:gd name="T32" fmla="*/ 0 w 1372"/>
                <a:gd name="T33" fmla="*/ 632 h 1076"/>
                <a:gd name="T34" fmla="*/ 50 w 1372"/>
                <a:gd name="T35" fmla="*/ 226 h 1076"/>
                <a:gd name="T36" fmla="*/ 50 w 1372"/>
                <a:gd name="T37" fmla="*/ 226 h 1076"/>
                <a:gd name="T38" fmla="*/ 54 w 1372"/>
                <a:gd name="T39" fmla="*/ 214 h 1076"/>
                <a:gd name="T40" fmla="*/ 62 w 1372"/>
                <a:gd name="T41" fmla="*/ 202 h 1076"/>
                <a:gd name="T42" fmla="*/ 72 w 1372"/>
                <a:gd name="T43" fmla="*/ 194 h 1076"/>
                <a:gd name="T44" fmla="*/ 86 w 1372"/>
                <a:gd name="T45" fmla="*/ 188 h 1076"/>
                <a:gd name="T46" fmla="*/ 1232 w 1372"/>
                <a:gd name="T47" fmla="*/ 2 h 1076"/>
                <a:gd name="T48" fmla="*/ 1232 w 1372"/>
                <a:gd name="T49" fmla="*/ 2 h 1076"/>
                <a:gd name="T50" fmla="*/ 1244 w 1372"/>
                <a:gd name="T51" fmla="*/ 0 h 1076"/>
                <a:gd name="T52" fmla="*/ 1258 w 1372"/>
                <a:gd name="T53" fmla="*/ 4 h 1076"/>
                <a:gd name="T54" fmla="*/ 1346 w 1372"/>
                <a:gd name="T55" fmla="*/ 44 h 1076"/>
                <a:gd name="T56" fmla="*/ 1346 w 1372"/>
                <a:gd name="T57" fmla="*/ 44 h 1076"/>
                <a:gd name="T58" fmla="*/ 1358 w 1372"/>
                <a:gd name="T59" fmla="*/ 52 h 1076"/>
                <a:gd name="T60" fmla="*/ 1366 w 1372"/>
                <a:gd name="T61" fmla="*/ 62 h 1076"/>
                <a:gd name="T62" fmla="*/ 1370 w 1372"/>
                <a:gd name="T63" fmla="*/ 74 h 1076"/>
                <a:gd name="T64" fmla="*/ 1372 w 1372"/>
                <a:gd name="T65" fmla="*/ 88 h 1076"/>
                <a:gd name="T66" fmla="*/ 1312 w 1372"/>
                <a:gd name="T67" fmla="*/ 838 h 1076"/>
                <a:gd name="T68" fmla="*/ 1312 w 1372"/>
                <a:gd name="T69" fmla="*/ 838 h 1076"/>
                <a:gd name="T70" fmla="*/ 1312 w 1372"/>
                <a:gd name="T71" fmla="*/ 846 h 1076"/>
                <a:gd name="T72" fmla="*/ 1308 w 1372"/>
                <a:gd name="T73" fmla="*/ 854 h 1076"/>
                <a:gd name="T74" fmla="*/ 1304 w 1372"/>
                <a:gd name="T75" fmla="*/ 862 h 1076"/>
                <a:gd name="T76" fmla="*/ 1298 w 1372"/>
                <a:gd name="T77" fmla="*/ 868 h 1076"/>
                <a:gd name="T78" fmla="*/ 1292 w 1372"/>
                <a:gd name="T79" fmla="*/ 872 h 1076"/>
                <a:gd name="T80" fmla="*/ 1284 w 1372"/>
                <a:gd name="T81" fmla="*/ 876 h 1076"/>
                <a:gd name="T82" fmla="*/ 1276 w 1372"/>
                <a:gd name="T83" fmla="*/ 878 h 1076"/>
                <a:gd name="T84" fmla="*/ 1268 w 1372"/>
                <a:gd name="T85" fmla="*/ 878 h 1076"/>
                <a:gd name="T86" fmla="*/ 566 w 1372"/>
                <a:gd name="T87" fmla="*/ 870 h 1076"/>
                <a:gd name="T88" fmla="*/ 628 w 1372"/>
                <a:gd name="T89" fmla="*/ 1014 h 1076"/>
                <a:gd name="T90" fmla="*/ 628 w 1372"/>
                <a:gd name="T91" fmla="*/ 1014 h 1076"/>
                <a:gd name="T92" fmla="*/ 630 w 1372"/>
                <a:gd name="T93" fmla="*/ 1022 h 1076"/>
                <a:gd name="T94" fmla="*/ 632 w 1372"/>
                <a:gd name="T95" fmla="*/ 1030 h 1076"/>
                <a:gd name="T96" fmla="*/ 632 w 1372"/>
                <a:gd name="T97" fmla="*/ 1036 h 1076"/>
                <a:gd name="T98" fmla="*/ 630 w 1372"/>
                <a:gd name="T99" fmla="*/ 1044 h 1076"/>
                <a:gd name="T100" fmla="*/ 628 w 1372"/>
                <a:gd name="T101" fmla="*/ 1050 h 1076"/>
                <a:gd name="T102" fmla="*/ 624 w 1372"/>
                <a:gd name="T103" fmla="*/ 1058 h 1076"/>
                <a:gd name="T104" fmla="*/ 618 w 1372"/>
                <a:gd name="T105" fmla="*/ 1062 h 1076"/>
                <a:gd name="T106" fmla="*/ 614 w 1372"/>
                <a:gd name="T107" fmla="*/ 1068 h 1076"/>
                <a:gd name="T108" fmla="*/ 614 w 1372"/>
                <a:gd name="T109" fmla="*/ 1068 h 1076"/>
                <a:gd name="T110" fmla="*/ 600 w 1372"/>
                <a:gd name="T111" fmla="*/ 1074 h 1076"/>
                <a:gd name="T112" fmla="*/ 588 w 1372"/>
                <a:gd name="T113" fmla="*/ 1076 h 1076"/>
                <a:gd name="T114" fmla="*/ 588 w 1372"/>
                <a:gd name="T115" fmla="*/ 1076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72" h="1076">
                  <a:moveTo>
                    <a:pt x="588" y="1076"/>
                  </a:moveTo>
                  <a:lnTo>
                    <a:pt x="588" y="1076"/>
                  </a:lnTo>
                  <a:lnTo>
                    <a:pt x="580" y="1076"/>
                  </a:lnTo>
                  <a:lnTo>
                    <a:pt x="572" y="1074"/>
                  </a:lnTo>
                  <a:lnTo>
                    <a:pt x="564" y="1070"/>
                  </a:lnTo>
                  <a:lnTo>
                    <a:pt x="558" y="1066"/>
                  </a:lnTo>
                  <a:lnTo>
                    <a:pt x="324" y="858"/>
                  </a:lnTo>
                  <a:lnTo>
                    <a:pt x="122" y="848"/>
                  </a:lnTo>
                  <a:lnTo>
                    <a:pt x="122" y="848"/>
                  </a:lnTo>
                  <a:lnTo>
                    <a:pt x="110" y="846"/>
                  </a:lnTo>
                  <a:lnTo>
                    <a:pt x="98" y="842"/>
                  </a:lnTo>
                  <a:lnTo>
                    <a:pt x="90" y="834"/>
                  </a:lnTo>
                  <a:lnTo>
                    <a:pt x="84" y="824"/>
                  </a:lnTo>
                  <a:lnTo>
                    <a:pt x="4" y="656"/>
                  </a:lnTo>
                  <a:lnTo>
                    <a:pt x="4" y="656"/>
                  </a:lnTo>
                  <a:lnTo>
                    <a:pt x="0" y="644"/>
                  </a:lnTo>
                  <a:lnTo>
                    <a:pt x="0" y="632"/>
                  </a:lnTo>
                  <a:lnTo>
                    <a:pt x="50" y="226"/>
                  </a:lnTo>
                  <a:lnTo>
                    <a:pt x="50" y="226"/>
                  </a:lnTo>
                  <a:lnTo>
                    <a:pt x="54" y="214"/>
                  </a:lnTo>
                  <a:lnTo>
                    <a:pt x="62" y="202"/>
                  </a:lnTo>
                  <a:lnTo>
                    <a:pt x="72" y="194"/>
                  </a:lnTo>
                  <a:lnTo>
                    <a:pt x="86" y="188"/>
                  </a:lnTo>
                  <a:lnTo>
                    <a:pt x="1232" y="2"/>
                  </a:lnTo>
                  <a:lnTo>
                    <a:pt x="1232" y="2"/>
                  </a:lnTo>
                  <a:lnTo>
                    <a:pt x="1244" y="0"/>
                  </a:lnTo>
                  <a:lnTo>
                    <a:pt x="1258" y="4"/>
                  </a:lnTo>
                  <a:lnTo>
                    <a:pt x="1346" y="44"/>
                  </a:lnTo>
                  <a:lnTo>
                    <a:pt x="1346" y="44"/>
                  </a:lnTo>
                  <a:lnTo>
                    <a:pt x="1358" y="52"/>
                  </a:lnTo>
                  <a:lnTo>
                    <a:pt x="1366" y="62"/>
                  </a:lnTo>
                  <a:lnTo>
                    <a:pt x="1370" y="74"/>
                  </a:lnTo>
                  <a:lnTo>
                    <a:pt x="1372" y="88"/>
                  </a:lnTo>
                  <a:lnTo>
                    <a:pt x="1312" y="838"/>
                  </a:lnTo>
                  <a:lnTo>
                    <a:pt x="1312" y="838"/>
                  </a:lnTo>
                  <a:lnTo>
                    <a:pt x="1312" y="846"/>
                  </a:lnTo>
                  <a:lnTo>
                    <a:pt x="1308" y="854"/>
                  </a:lnTo>
                  <a:lnTo>
                    <a:pt x="1304" y="862"/>
                  </a:lnTo>
                  <a:lnTo>
                    <a:pt x="1298" y="868"/>
                  </a:lnTo>
                  <a:lnTo>
                    <a:pt x="1292" y="872"/>
                  </a:lnTo>
                  <a:lnTo>
                    <a:pt x="1284" y="876"/>
                  </a:lnTo>
                  <a:lnTo>
                    <a:pt x="1276" y="878"/>
                  </a:lnTo>
                  <a:lnTo>
                    <a:pt x="1268" y="878"/>
                  </a:lnTo>
                  <a:lnTo>
                    <a:pt x="566" y="870"/>
                  </a:lnTo>
                  <a:lnTo>
                    <a:pt x="628" y="1014"/>
                  </a:lnTo>
                  <a:lnTo>
                    <a:pt x="628" y="1014"/>
                  </a:lnTo>
                  <a:lnTo>
                    <a:pt x="630" y="1022"/>
                  </a:lnTo>
                  <a:lnTo>
                    <a:pt x="632" y="1030"/>
                  </a:lnTo>
                  <a:lnTo>
                    <a:pt x="632" y="1036"/>
                  </a:lnTo>
                  <a:lnTo>
                    <a:pt x="630" y="1044"/>
                  </a:lnTo>
                  <a:lnTo>
                    <a:pt x="628" y="1050"/>
                  </a:lnTo>
                  <a:lnTo>
                    <a:pt x="624" y="1058"/>
                  </a:lnTo>
                  <a:lnTo>
                    <a:pt x="618" y="1062"/>
                  </a:lnTo>
                  <a:lnTo>
                    <a:pt x="614" y="1068"/>
                  </a:lnTo>
                  <a:lnTo>
                    <a:pt x="614" y="1068"/>
                  </a:lnTo>
                  <a:lnTo>
                    <a:pt x="600" y="1074"/>
                  </a:lnTo>
                  <a:lnTo>
                    <a:pt x="588" y="1076"/>
                  </a:lnTo>
                  <a:lnTo>
                    <a:pt x="588" y="107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GB" sz="1801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76200" y="76200"/>
              <a:ext cx="2038350" cy="1568450"/>
            </a:xfrm>
            <a:custGeom>
              <a:avLst/>
              <a:gdLst>
                <a:gd name="T0" fmla="*/ 50 w 1284"/>
                <a:gd name="T1" fmla="*/ 188 h 988"/>
                <a:gd name="T2" fmla="*/ 1196 w 1284"/>
                <a:gd name="T3" fmla="*/ 0 h 988"/>
                <a:gd name="T4" fmla="*/ 1284 w 1284"/>
                <a:gd name="T5" fmla="*/ 40 h 988"/>
                <a:gd name="T6" fmla="*/ 1224 w 1284"/>
                <a:gd name="T7" fmla="*/ 790 h 988"/>
                <a:gd name="T8" fmla="*/ 454 w 1284"/>
                <a:gd name="T9" fmla="*/ 780 h 988"/>
                <a:gd name="T10" fmla="*/ 544 w 1284"/>
                <a:gd name="T11" fmla="*/ 988 h 988"/>
                <a:gd name="T12" fmla="*/ 296 w 1284"/>
                <a:gd name="T13" fmla="*/ 770 h 988"/>
                <a:gd name="T14" fmla="*/ 80 w 1284"/>
                <a:gd name="T15" fmla="*/ 760 h 988"/>
                <a:gd name="T16" fmla="*/ 0 w 1284"/>
                <a:gd name="T17" fmla="*/ 594 h 988"/>
                <a:gd name="T18" fmla="*/ 50 w 1284"/>
                <a:gd name="T19" fmla="*/ 188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4" h="988">
                  <a:moveTo>
                    <a:pt x="50" y="188"/>
                  </a:moveTo>
                  <a:lnTo>
                    <a:pt x="1196" y="0"/>
                  </a:lnTo>
                  <a:lnTo>
                    <a:pt x="1284" y="40"/>
                  </a:lnTo>
                  <a:lnTo>
                    <a:pt x="1224" y="790"/>
                  </a:lnTo>
                  <a:lnTo>
                    <a:pt x="454" y="780"/>
                  </a:lnTo>
                  <a:lnTo>
                    <a:pt x="544" y="988"/>
                  </a:lnTo>
                  <a:lnTo>
                    <a:pt x="296" y="770"/>
                  </a:lnTo>
                  <a:lnTo>
                    <a:pt x="80" y="760"/>
                  </a:lnTo>
                  <a:lnTo>
                    <a:pt x="0" y="594"/>
                  </a:lnTo>
                  <a:lnTo>
                    <a:pt x="50" y="18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anchor="t" anchorCtr="0" compatLnSpc="1">
              <a:prstTxWarp prst="textNoShape">
                <a:avLst/>
              </a:prstTxWarp>
            </a:bodyPr>
            <a:lstStyle/>
            <a:p>
              <a:endParaRPr lang="en-GB" sz="1801" dirty="0"/>
            </a:p>
          </p:txBody>
        </p:sp>
      </p:grpSp>
      <p:sp>
        <p:nvSpPr>
          <p:cNvPr id="4" name="TextBox 3"/>
          <p:cNvSpPr txBox="1"/>
          <p:nvPr/>
        </p:nvSpPr>
        <p:spPr>
          <a:xfrm rot="21440317">
            <a:off x="6986509" y="2852767"/>
            <a:ext cx="2776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and advice</a:t>
            </a:r>
            <a:endParaRPr lang="en-GB" sz="2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09342" y="3191275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parents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221371" y="3530526"/>
            <a:ext cx="2004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 carers</a:t>
            </a:r>
          </a:p>
        </p:txBody>
      </p:sp>
      <p:pic>
        <p:nvPicPr>
          <p:cNvPr id="103" name="Picture 10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38" r="9530"/>
          <a:stretch/>
        </p:blipFill>
        <p:spPr>
          <a:xfrm>
            <a:off x="7092419" y="4348444"/>
            <a:ext cx="1478652" cy="17405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685" y="6581632"/>
            <a:ext cx="782427" cy="179938"/>
          </a:xfrm>
          <a:prstGeom prst="rect">
            <a:avLst/>
          </a:prstGeom>
        </p:spPr>
      </p:pic>
      <p:grpSp>
        <p:nvGrpSpPr>
          <p:cNvPr id="108" name="Group 107"/>
          <p:cNvGrpSpPr/>
          <p:nvPr/>
        </p:nvGrpSpPr>
        <p:grpSpPr>
          <a:xfrm>
            <a:off x="3876410" y="6423814"/>
            <a:ext cx="606622" cy="400422"/>
            <a:chOff x="0" y="0"/>
            <a:chExt cx="5256880" cy="2383206"/>
          </a:xfrm>
        </p:grpSpPr>
        <p:sp>
          <p:nvSpPr>
            <p:cNvPr id="109" name="Shape 16"/>
            <p:cNvSpPr/>
            <p:nvPr/>
          </p:nvSpPr>
          <p:spPr>
            <a:xfrm>
              <a:off x="419" y="580732"/>
              <a:ext cx="918629" cy="1341984"/>
            </a:xfrm>
            <a:custGeom>
              <a:avLst/>
              <a:gdLst/>
              <a:ahLst/>
              <a:cxnLst/>
              <a:rect l="0" t="0" r="0" b="0"/>
              <a:pathLst>
                <a:path w="918629" h="1341984">
                  <a:moveTo>
                    <a:pt x="82550" y="0"/>
                  </a:moveTo>
                  <a:cubicBezTo>
                    <a:pt x="209563" y="0"/>
                    <a:pt x="336550" y="8484"/>
                    <a:pt x="518592" y="8484"/>
                  </a:cubicBezTo>
                  <a:cubicBezTo>
                    <a:pt x="709066" y="8484"/>
                    <a:pt x="774700" y="0"/>
                    <a:pt x="857250" y="0"/>
                  </a:cubicBezTo>
                  <a:cubicBezTo>
                    <a:pt x="908050" y="0"/>
                    <a:pt x="918629" y="12713"/>
                    <a:pt x="918629" y="31775"/>
                  </a:cubicBezTo>
                  <a:lnTo>
                    <a:pt x="918629" y="296354"/>
                  </a:lnTo>
                  <a:cubicBezTo>
                    <a:pt x="918629" y="347154"/>
                    <a:pt x="903821" y="361963"/>
                    <a:pt x="876313" y="361963"/>
                  </a:cubicBezTo>
                  <a:cubicBezTo>
                    <a:pt x="787413" y="361963"/>
                    <a:pt x="791642" y="88913"/>
                    <a:pt x="569379" y="88913"/>
                  </a:cubicBezTo>
                  <a:cubicBezTo>
                    <a:pt x="484721" y="88913"/>
                    <a:pt x="467779" y="103734"/>
                    <a:pt x="467779" y="154534"/>
                  </a:cubicBezTo>
                  <a:lnTo>
                    <a:pt x="467779" y="558800"/>
                  </a:lnTo>
                  <a:cubicBezTo>
                    <a:pt x="467779" y="575742"/>
                    <a:pt x="491071" y="588442"/>
                    <a:pt x="524942" y="588442"/>
                  </a:cubicBezTo>
                  <a:cubicBezTo>
                    <a:pt x="607479" y="588442"/>
                    <a:pt x="660400" y="554571"/>
                    <a:pt x="683692" y="495325"/>
                  </a:cubicBezTo>
                  <a:cubicBezTo>
                    <a:pt x="709066" y="429704"/>
                    <a:pt x="709066" y="397954"/>
                    <a:pt x="742937" y="397954"/>
                  </a:cubicBezTo>
                  <a:cubicBezTo>
                    <a:pt x="764134" y="397954"/>
                    <a:pt x="778929" y="408534"/>
                    <a:pt x="778929" y="442404"/>
                  </a:cubicBezTo>
                  <a:cubicBezTo>
                    <a:pt x="778929" y="497421"/>
                    <a:pt x="770458" y="558800"/>
                    <a:pt x="770458" y="622313"/>
                  </a:cubicBezTo>
                  <a:cubicBezTo>
                    <a:pt x="770458" y="698525"/>
                    <a:pt x="778929" y="776821"/>
                    <a:pt x="778929" y="853034"/>
                  </a:cubicBezTo>
                  <a:cubicBezTo>
                    <a:pt x="778929" y="878434"/>
                    <a:pt x="759879" y="895363"/>
                    <a:pt x="738708" y="895363"/>
                  </a:cubicBezTo>
                  <a:cubicBezTo>
                    <a:pt x="700621" y="895363"/>
                    <a:pt x="698500" y="846671"/>
                    <a:pt x="666750" y="759904"/>
                  </a:cubicBezTo>
                  <a:cubicBezTo>
                    <a:pt x="643471" y="698525"/>
                    <a:pt x="611721" y="677329"/>
                    <a:pt x="524942" y="677329"/>
                  </a:cubicBezTo>
                  <a:cubicBezTo>
                    <a:pt x="491071" y="677329"/>
                    <a:pt x="467779" y="681571"/>
                    <a:pt x="467779" y="698525"/>
                  </a:cubicBezTo>
                  <a:lnTo>
                    <a:pt x="467779" y="1162037"/>
                  </a:lnTo>
                  <a:cubicBezTo>
                    <a:pt x="467779" y="1219200"/>
                    <a:pt x="497421" y="1261542"/>
                    <a:pt x="567284" y="1270000"/>
                  </a:cubicBezTo>
                  <a:cubicBezTo>
                    <a:pt x="601155" y="1274242"/>
                    <a:pt x="643471" y="1270000"/>
                    <a:pt x="643471" y="1308113"/>
                  </a:cubicBezTo>
                  <a:cubicBezTo>
                    <a:pt x="643471" y="1335646"/>
                    <a:pt x="611721" y="1341984"/>
                    <a:pt x="569379" y="1341984"/>
                  </a:cubicBezTo>
                  <a:cubicBezTo>
                    <a:pt x="465684" y="1341984"/>
                    <a:pt x="389471" y="1333500"/>
                    <a:pt x="292100" y="1333500"/>
                  </a:cubicBezTo>
                  <a:cubicBezTo>
                    <a:pt x="215913" y="1333500"/>
                    <a:pt x="139700" y="1341984"/>
                    <a:pt x="59284" y="1341984"/>
                  </a:cubicBezTo>
                  <a:cubicBezTo>
                    <a:pt x="21171" y="1341984"/>
                    <a:pt x="0" y="1341984"/>
                    <a:pt x="0" y="1310234"/>
                  </a:cubicBezTo>
                  <a:cubicBezTo>
                    <a:pt x="0" y="1238250"/>
                    <a:pt x="141821" y="1310234"/>
                    <a:pt x="141821" y="1153579"/>
                  </a:cubicBezTo>
                  <a:lnTo>
                    <a:pt x="141821" y="207454"/>
                  </a:lnTo>
                  <a:cubicBezTo>
                    <a:pt x="141821" y="150317"/>
                    <a:pt x="135471" y="103734"/>
                    <a:pt x="80442" y="78346"/>
                  </a:cubicBezTo>
                  <a:cubicBezTo>
                    <a:pt x="48705" y="65646"/>
                    <a:pt x="2134" y="74092"/>
                    <a:pt x="2134" y="35992"/>
                  </a:cubicBezTo>
                  <a:cubicBezTo>
                    <a:pt x="2134" y="6363"/>
                    <a:pt x="33871" y="0"/>
                    <a:pt x="8255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0" name="Shape 17"/>
            <p:cNvSpPr/>
            <p:nvPr/>
          </p:nvSpPr>
          <p:spPr>
            <a:xfrm>
              <a:off x="878310" y="923637"/>
              <a:ext cx="520713" cy="999071"/>
            </a:xfrm>
            <a:custGeom>
              <a:avLst/>
              <a:gdLst/>
              <a:ahLst/>
              <a:cxnLst/>
              <a:rect l="0" t="0" r="0" b="0"/>
              <a:pathLst>
                <a:path w="520713" h="999071">
                  <a:moveTo>
                    <a:pt x="372542" y="0"/>
                  </a:moveTo>
                  <a:cubicBezTo>
                    <a:pt x="391592" y="0"/>
                    <a:pt x="393713" y="14834"/>
                    <a:pt x="393713" y="71971"/>
                  </a:cubicBezTo>
                  <a:lnTo>
                    <a:pt x="393713" y="842429"/>
                  </a:lnTo>
                  <a:cubicBezTo>
                    <a:pt x="393713" y="965200"/>
                    <a:pt x="520713" y="901713"/>
                    <a:pt x="520713" y="965200"/>
                  </a:cubicBezTo>
                  <a:cubicBezTo>
                    <a:pt x="520713" y="988466"/>
                    <a:pt x="495313" y="999071"/>
                    <a:pt x="452971" y="999071"/>
                  </a:cubicBezTo>
                  <a:cubicBezTo>
                    <a:pt x="391592" y="999071"/>
                    <a:pt x="330213" y="990588"/>
                    <a:pt x="268834" y="990588"/>
                  </a:cubicBezTo>
                  <a:cubicBezTo>
                    <a:pt x="167234" y="990588"/>
                    <a:pt x="91021" y="999071"/>
                    <a:pt x="63513" y="999071"/>
                  </a:cubicBezTo>
                  <a:cubicBezTo>
                    <a:pt x="35992" y="999071"/>
                    <a:pt x="12713" y="988466"/>
                    <a:pt x="12713" y="965200"/>
                  </a:cubicBezTo>
                  <a:cubicBezTo>
                    <a:pt x="12713" y="912292"/>
                    <a:pt x="118542" y="948258"/>
                    <a:pt x="118542" y="874192"/>
                  </a:cubicBezTo>
                  <a:lnTo>
                    <a:pt x="118542" y="281534"/>
                  </a:lnTo>
                  <a:cubicBezTo>
                    <a:pt x="118542" y="192621"/>
                    <a:pt x="0" y="230734"/>
                    <a:pt x="0" y="184163"/>
                  </a:cubicBezTo>
                  <a:cubicBezTo>
                    <a:pt x="0" y="163005"/>
                    <a:pt x="25426" y="152413"/>
                    <a:pt x="42342" y="148171"/>
                  </a:cubicBezTo>
                  <a:cubicBezTo>
                    <a:pt x="179946" y="114300"/>
                    <a:pt x="345021" y="0"/>
                    <a:pt x="372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1" name="Shape 18"/>
            <p:cNvSpPr/>
            <p:nvPr/>
          </p:nvSpPr>
          <p:spPr>
            <a:xfrm>
              <a:off x="977815" y="525721"/>
              <a:ext cx="313258" cy="313258"/>
            </a:xfrm>
            <a:custGeom>
              <a:avLst/>
              <a:gdLst/>
              <a:ahLst/>
              <a:cxnLst/>
              <a:rect l="0" t="0" r="0" b="0"/>
              <a:pathLst>
                <a:path w="313258" h="313258">
                  <a:moveTo>
                    <a:pt x="156629" y="0"/>
                  </a:moveTo>
                  <a:cubicBezTo>
                    <a:pt x="251879" y="0"/>
                    <a:pt x="313258" y="69837"/>
                    <a:pt x="313258" y="156629"/>
                  </a:cubicBezTo>
                  <a:cubicBezTo>
                    <a:pt x="313258" y="243421"/>
                    <a:pt x="251879" y="313258"/>
                    <a:pt x="156629" y="313258"/>
                  </a:cubicBezTo>
                  <a:cubicBezTo>
                    <a:pt x="61379" y="313258"/>
                    <a:pt x="0" y="243421"/>
                    <a:pt x="0" y="156629"/>
                  </a:cubicBezTo>
                  <a:cubicBezTo>
                    <a:pt x="0" y="69837"/>
                    <a:pt x="61379" y="0"/>
                    <a:pt x="15662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2" name="Shape 19"/>
            <p:cNvSpPr/>
            <p:nvPr/>
          </p:nvSpPr>
          <p:spPr>
            <a:xfrm>
              <a:off x="1341681" y="415644"/>
              <a:ext cx="747179" cy="1507071"/>
            </a:xfrm>
            <a:custGeom>
              <a:avLst/>
              <a:gdLst/>
              <a:ahLst/>
              <a:cxnLst/>
              <a:rect l="0" t="0" r="0" b="0"/>
              <a:pathLst>
                <a:path w="747179" h="1507071">
                  <a:moveTo>
                    <a:pt x="556679" y="0"/>
                  </a:moveTo>
                  <a:cubicBezTo>
                    <a:pt x="651916" y="0"/>
                    <a:pt x="747179" y="29629"/>
                    <a:pt x="747179" y="84671"/>
                  </a:cubicBezTo>
                  <a:cubicBezTo>
                    <a:pt x="747179" y="122784"/>
                    <a:pt x="723900" y="304825"/>
                    <a:pt x="647688" y="304825"/>
                  </a:cubicBezTo>
                  <a:cubicBezTo>
                    <a:pt x="539738" y="304825"/>
                    <a:pt x="588429" y="59258"/>
                    <a:pt x="503771" y="59258"/>
                  </a:cubicBezTo>
                  <a:cubicBezTo>
                    <a:pt x="438137" y="59258"/>
                    <a:pt x="410629" y="175704"/>
                    <a:pt x="410629" y="323837"/>
                  </a:cubicBezTo>
                  <a:lnTo>
                    <a:pt x="410629" y="541871"/>
                  </a:lnTo>
                  <a:lnTo>
                    <a:pt x="571500" y="541871"/>
                  </a:lnTo>
                  <a:cubicBezTo>
                    <a:pt x="590538" y="541871"/>
                    <a:pt x="594792" y="548208"/>
                    <a:pt x="594792" y="586321"/>
                  </a:cubicBezTo>
                  <a:cubicBezTo>
                    <a:pt x="594792" y="624421"/>
                    <a:pt x="590538" y="630784"/>
                    <a:pt x="571500" y="630784"/>
                  </a:cubicBezTo>
                  <a:lnTo>
                    <a:pt x="410629" y="630784"/>
                  </a:lnTo>
                  <a:lnTo>
                    <a:pt x="410629" y="1308113"/>
                  </a:lnTo>
                  <a:cubicBezTo>
                    <a:pt x="410629" y="1490129"/>
                    <a:pt x="594792" y="1401216"/>
                    <a:pt x="594792" y="1473200"/>
                  </a:cubicBezTo>
                  <a:cubicBezTo>
                    <a:pt x="594792" y="1496466"/>
                    <a:pt x="575729" y="1507071"/>
                    <a:pt x="529158" y="1507071"/>
                  </a:cubicBezTo>
                  <a:cubicBezTo>
                    <a:pt x="495300" y="1507071"/>
                    <a:pt x="461429" y="1498587"/>
                    <a:pt x="260350" y="1498587"/>
                  </a:cubicBezTo>
                  <a:cubicBezTo>
                    <a:pt x="165100" y="1498587"/>
                    <a:pt x="105829" y="1507071"/>
                    <a:pt x="50800" y="1507071"/>
                  </a:cubicBezTo>
                  <a:cubicBezTo>
                    <a:pt x="16929" y="1507071"/>
                    <a:pt x="0" y="1492250"/>
                    <a:pt x="0" y="1473200"/>
                  </a:cubicBezTo>
                  <a:cubicBezTo>
                    <a:pt x="0" y="1411796"/>
                    <a:pt x="135458" y="1456258"/>
                    <a:pt x="135458" y="1367371"/>
                  </a:cubicBezTo>
                  <a:lnTo>
                    <a:pt x="135458" y="675208"/>
                  </a:lnTo>
                  <a:cubicBezTo>
                    <a:pt x="135458" y="630784"/>
                    <a:pt x="101587" y="630784"/>
                    <a:pt x="71958" y="630784"/>
                  </a:cubicBezTo>
                  <a:cubicBezTo>
                    <a:pt x="38087" y="630784"/>
                    <a:pt x="16929" y="630784"/>
                    <a:pt x="16929" y="599034"/>
                  </a:cubicBezTo>
                  <a:cubicBezTo>
                    <a:pt x="16929" y="575742"/>
                    <a:pt x="48679" y="558813"/>
                    <a:pt x="105829" y="546113"/>
                  </a:cubicBezTo>
                  <a:cubicBezTo>
                    <a:pt x="129108" y="541871"/>
                    <a:pt x="131229" y="524942"/>
                    <a:pt x="133338" y="495300"/>
                  </a:cubicBezTo>
                  <a:cubicBezTo>
                    <a:pt x="152400" y="232829"/>
                    <a:pt x="298438" y="0"/>
                    <a:pt x="5566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3" name="Shape 20"/>
            <p:cNvSpPr/>
            <p:nvPr/>
          </p:nvSpPr>
          <p:spPr>
            <a:xfrm>
              <a:off x="1898157" y="924480"/>
              <a:ext cx="448748" cy="1022959"/>
            </a:xfrm>
            <a:custGeom>
              <a:avLst/>
              <a:gdLst/>
              <a:ahLst/>
              <a:cxnLst/>
              <a:rect l="0" t="0" r="0" b="0"/>
              <a:pathLst>
                <a:path w="448748" h="1022959">
                  <a:moveTo>
                    <a:pt x="448748" y="0"/>
                  </a:moveTo>
                  <a:lnTo>
                    <a:pt x="448748" y="70507"/>
                  </a:lnTo>
                  <a:lnTo>
                    <a:pt x="436441" y="72602"/>
                  </a:lnTo>
                  <a:cubicBezTo>
                    <a:pt x="361891" y="98589"/>
                    <a:pt x="313284" y="209250"/>
                    <a:pt x="313284" y="316663"/>
                  </a:cubicBezTo>
                  <a:cubicBezTo>
                    <a:pt x="313284" y="354776"/>
                    <a:pt x="330213" y="371705"/>
                    <a:pt x="370408" y="371705"/>
                  </a:cubicBezTo>
                  <a:lnTo>
                    <a:pt x="448748" y="365714"/>
                  </a:lnTo>
                  <a:lnTo>
                    <a:pt x="448748" y="439447"/>
                  </a:lnTo>
                  <a:lnTo>
                    <a:pt x="351371" y="439447"/>
                  </a:lnTo>
                  <a:cubicBezTo>
                    <a:pt x="321729" y="439447"/>
                    <a:pt x="313284" y="454242"/>
                    <a:pt x="313284" y="517742"/>
                  </a:cubicBezTo>
                  <a:cubicBezTo>
                    <a:pt x="313284" y="616961"/>
                    <a:pt x="344696" y="728582"/>
                    <a:pt x="412697" y="798345"/>
                  </a:cubicBezTo>
                  <a:lnTo>
                    <a:pt x="448748" y="827358"/>
                  </a:lnTo>
                  <a:lnTo>
                    <a:pt x="448748" y="1022959"/>
                  </a:lnTo>
                  <a:lnTo>
                    <a:pt x="410913" y="1020985"/>
                  </a:lnTo>
                  <a:cubicBezTo>
                    <a:pt x="163714" y="994833"/>
                    <a:pt x="0" y="777307"/>
                    <a:pt x="0" y="511405"/>
                  </a:cubicBezTo>
                  <a:cubicBezTo>
                    <a:pt x="0" y="245479"/>
                    <a:pt x="152552" y="27952"/>
                    <a:pt x="412315" y="1800"/>
                  </a:cubicBezTo>
                  <a:lnTo>
                    <a:pt x="448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4" name="Shape 21"/>
            <p:cNvSpPr/>
            <p:nvPr/>
          </p:nvSpPr>
          <p:spPr>
            <a:xfrm>
              <a:off x="2346906" y="1634843"/>
              <a:ext cx="383115" cy="313258"/>
            </a:xfrm>
            <a:custGeom>
              <a:avLst/>
              <a:gdLst/>
              <a:ahLst/>
              <a:cxnLst/>
              <a:rect l="0" t="0" r="0" b="0"/>
              <a:pathLst>
                <a:path w="383115" h="313258">
                  <a:moveTo>
                    <a:pt x="353473" y="0"/>
                  </a:moveTo>
                  <a:cubicBezTo>
                    <a:pt x="372535" y="0"/>
                    <a:pt x="383115" y="8458"/>
                    <a:pt x="383115" y="29629"/>
                  </a:cubicBezTo>
                  <a:cubicBezTo>
                    <a:pt x="383115" y="67742"/>
                    <a:pt x="340773" y="146050"/>
                    <a:pt x="285743" y="198958"/>
                  </a:cubicBezTo>
                  <a:cubicBezTo>
                    <a:pt x="203206" y="277266"/>
                    <a:pt x="114281" y="313258"/>
                    <a:pt x="12693" y="313258"/>
                  </a:cubicBezTo>
                  <a:lnTo>
                    <a:pt x="0" y="312596"/>
                  </a:lnTo>
                  <a:lnTo>
                    <a:pt x="0" y="116995"/>
                  </a:lnTo>
                  <a:lnTo>
                    <a:pt x="9180" y="124383"/>
                  </a:lnTo>
                  <a:cubicBezTo>
                    <a:pt x="42317" y="144723"/>
                    <a:pt x="81474" y="156629"/>
                    <a:pt x="126981" y="156629"/>
                  </a:cubicBezTo>
                  <a:cubicBezTo>
                    <a:pt x="198952" y="156629"/>
                    <a:pt x="247643" y="124879"/>
                    <a:pt x="277260" y="93129"/>
                  </a:cubicBezTo>
                  <a:cubicBezTo>
                    <a:pt x="323831" y="42329"/>
                    <a:pt x="328073" y="0"/>
                    <a:pt x="35347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5" name="Shape 22"/>
            <p:cNvSpPr/>
            <p:nvPr/>
          </p:nvSpPr>
          <p:spPr>
            <a:xfrm>
              <a:off x="2346906" y="923643"/>
              <a:ext cx="389465" cy="440284"/>
            </a:xfrm>
            <a:custGeom>
              <a:avLst/>
              <a:gdLst/>
              <a:ahLst/>
              <a:cxnLst/>
              <a:rect l="0" t="0" r="0" b="0"/>
              <a:pathLst>
                <a:path w="389465" h="440284">
                  <a:moveTo>
                    <a:pt x="16935" y="0"/>
                  </a:moveTo>
                  <a:cubicBezTo>
                    <a:pt x="270910" y="0"/>
                    <a:pt x="389465" y="190500"/>
                    <a:pt x="389465" y="359829"/>
                  </a:cubicBezTo>
                  <a:cubicBezTo>
                    <a:pt x="389465" y="425450"/>
                    <a:pt x="374631" y="440284"/>
                    <a:pt x="268815" y="440284"/>
                  </a:cubicBezTo>
                  <a:lnTo>
                    <a:pt x="0" y="440284"/>
                  </a:lnTo>
                  <a:lnTo>
                    <a:pt x="0" y="366551"/>
                  </a:lnTo>
                  <a:lnTo>
                    <a:pt x="7756" y="365958"/>
                  </a:lnTo>
                  <a:cubicBezTo>
                    <a:pt x="85451" y="351368"/>
                    <a:pt x="135465" y="308496"/>
                    <a:pt x="135465" y="198958"/>
                  </a:cubicBezTo>
                  <a:cubicBezTo>
                    <a:pt x="135465" y="118542"/>
                    <a:pt x="105823" y="67742"/>
                    <a:pt x="21165" y="67742"/>
                  </a:cubicBezTo>
                  <a:lnTo>
                    <a:pt x="0" y="71344"/>
                  </a:lnTo>
                  <a:lnTo>
                    <a:pt x="0" y="837"/>
                  </a:lnTo>
                  <a:lnTo>
                    <a:pt x="169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6" name="Shape 23"/>
            <p:cNvSpPr/>
            <p:nvPr/>
          </p:nvSpPr>
          <p:spPr>
            <a:xfrm>
              <a:off x="3221539" y="700459"/>
              <a:ext cx="83045" cy="166827"/>
            </a:xfrm>
            <a:custGeom>
              <a:avLst/>
              <a:gdLst/>
              <a:ahLst/>
              <a:cxnLst/>
              <a:rect l="0" t="0" r="0" b="0"/>
              <a:pathLst>
                <a:path w="83045" h="166827">
                  <a:moveTo>
                    <a:pt x="41516" y="0"/>
                  </a:moveTo>
                  <a:cubicBezTo>
                    <a:pt x="64453" y="0"/>
                    <a:pt x="83045" y="37363"/>
                    <a:pt x="83045" y="83414"/>
                  </a:cubicBezTo>
                  <a:cubicBezTo>
                    <a:pt x="83045" y="129489"/>
                    <a:pt x="64453" y="166827"/>
                    <a:pt x="41516" y="166827"/>
                  </a:cubicBezTo>
                  <a:cubicBezTo>
                    <a:pt x="18567" y="166827"/>
                    <a:pt x="0" y="129489"/>
                    <a:pt x="0" y="83414"/>
                  </a:cubicBezTo>
                  <a:cubicBezTo>
                    <a:pt x="0" y="37363"/>
                    <a:pt x="18567" y="0"/>
                    <a:pt x="4151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7" name="Shape 24"/>
            <p:cNvSpPr/>
            <p:nvPr/>
          </p:nvSpPr>
          <p:spPr>
            <a:xfrm>
              <a:off x="3854142" y="498213"/>
              <a:ext cx="137084" cy="243535"/>
            </a:xfrm>
            <a:custGeom>
              <a:avLst/>
              <a:gdLst/>
              <a:ahLst/>
              <a:cxnLst/>
              <a:rect l="0" t="0" r="0" b="0"/>
              <a:pathLst>
                <a:path w="137084" h="243535">
                  <a:moveTo>
                    <a:pt x="68542" y="0"/>
                  </a:moveTo>
                  <a:cubicBezTo>
                    <a:pt x="106400" y="0"/>
                    <a:pt x="137084" y="54521"/>
                    <a:pt x="137084" y="121755"/>
                  </a:cubicBezTo>
                  <a:cubicBezTo>
                    <a:pt x="137084" y="189014"/>
                    <a:pt x="106400" y="243535"/>
                    <a:pt x="68542" y="243535"/>
                  </a:cubicBezTo>
                  <a:cubicBezTo>
                    <a:pt x="30683" y="243535"/>
                    <a:pt x="0" y="189014"/>
                    <a:pt x="0" y="121755"/>
                  </a:cubicBezTo>
                  <a:cubicBezTo>
                    <a:pt x="0" y="54521"/>
                    <a:pt x="30683" y="0"/>
                    <a:pt x="6854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8" name="Shape 25"/>
            <p:cNvSpPr/>
            <p:nvPr/>
          </p:nvSpPr>
          <p:spPr>
            <a:xfrm>
              <a:off x="2906616" y="714456"/>
              <a:ext cx="170307" cy="1055462"/>
            </a:xfrm>
            <a:custGeom>
              <a:avLst/>
              <a:gdLst/>
              <a:ahLst/>
              <a:cxnLst/>
              <a:rect l="0" t="0" r="0" b="0"/>
              <a:pathLst>
                <a:path w="170307" h="1055462">
                  <a:moveTo>
                    <a:pt x="170307" y="0"/>
                  </a:moveTo>
                  <a:lnTo>
                    <a:pt x="170307" y="171986"/>
                  </a:lnTo>
                  <a:lnTo>
                    <a:pt x="165824" y="155836"/>
                  </a:lnTo>
                  <a:lnTo>
                    <a:pt x="93993" y="471672"/>
                  </a:lnTo>
                  <a:lnTo>
                    <a:pt x="152426" y="870123"/>
                  </a:lnTo>
                  <a:lnTo>
                    <a:pt x="170307" y="789782"/>
                  </a:lnTo>
                  <a:lnTo>
                    <a:pt x="170307" y="1055462"/>
                  </a:lnTo>
                  <a:lnTo>
                    <a:pt x="111900" y="1029571"/>
                  </a:lnTo>
                  <a:lnTo>
                    <a:pt x="0" y="479470"/>
                  </a:lnTo>
                  <a:lnTo>
                    <a:pt x="140678" y="15425"/>
                  </a:lnTo>
                  <a:lnTo>
                    <a:pt x="1703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19" name="Shape 26"/>
            <p:cNvSpPr/>
            <p:nvPr/>
          </p:nvSpPr>
          <p:spPr>
            <a:xfrm>
              <a:off x="3076923" y="406847"/>
              <a:ext cx="521894" cy="1585554"/>
            </a:xfrm>
            <a:custGeom>
              <a:avLst/>
              <a:gdLst/>
              <a:ahLst/>
              <a:cxnLst/>
              <a:rect l="0" t="0" r="0" b="0"/>
              <a:pathLst>
                <a:path w="521894" h="1585554">
                  <a:moveTo>
                    <a:pt x="521894" y="0"/>
                  </a:moveTo>
                  <a:lnTo>
                    <a:pt x="521894" y="275258"/>
                  </a:lnTo>
                  <a:lnTo>
                    <a:pt x="488683" y="186751"/>
                  </a:lnTo>
                  <a:lnTo>
                    <a:pt x="367157" y="727301"/>
                  </a:lnTo>
                  <a:lnTo>
                    <a:pt x="488683" y="1370352"/>
                  </a:lnTo>
                  <a:lnTo>
                    <a:pt x="521894" y="1249716"/>
                  </a:lnTo>
                  <a:lnTo>
                    <a:pt x="521894" y="1585554"/>
                  </a:lnTo>
                  <a:lnTo>
                    <a:pt x="427101" y="1543288"/>
                  </a:lnTo>
                  <a:cubicBezTo>
                    <a:pt x="427101" y="1543288"/>
                    <a:pt x="276911" y="960727"/>
                    <a:pt x="211087" y="954719"/>
                  </a:cubicBezTo>
                  <a:cubicBezTo>
                    <a:pt x="140284" y="948293"/>
                    <a:pt x="19863" y="1371876"/>
                    <a:pt x="19863" y="1371876"/>
                  </a:cubicBezTo>
                  <a:lnTo>
                    <a:pt x="0" y="1363072"/>
                  </a:lnTo>
                  <a:lnTo>
                    <a:pt x="0" y="1097392"/>
                  </a:lnTo>
                  <a:lnTo>
                    <a:pt x="76314" y="754517"/>
                  </a:lnTo>
                  <a:lnTo>
                    <a:pt x="0" y="479596"/>
                  </a:lnTo>
                  <a:lnTo>
                    <a:pt x="0" y="307609"/>
                  </a:lnTo>
                  <a:lnTo>
                    <a:pt x="19088" y="297672"/>
                  </a:lnTo>
                  <a:cubicBezTo>
                    <a:pt x="19088" y="297672"/>
                    <a:pt x="67780" y="524596"/>
                    <a:pt x="207454" y="490407"/>
                  </a:cubicBezTo>
                  <a:cubicBezTo>
                    <a:pt x="340449" y="457883"/>
                    <a:pt x="437007" y="31150"/>
                    <a:pt x="437007" y="31150"/>
                  </a:cubicBezTo>
                  <a:lnTo>
                    <a:pt x="521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0" name="Shape 27"/>
            <p:cNvSpPr/>
            <p:nvPr/>
          </p:nvSpPr>
          <p:spPr>
            <a:xfrm>
              <a:off x="3598817" y="26130"/>
              <a:ext cx="844817" cy="2325188"/>
            </a:xfrm>
            <a:custGeom>
              <a:avLst/>
              <a:gdLst/>
              <a:ahLst/>
              <a:cxnLst/>
              <a:rect l="0" t="0" r="0" b="0"/>
              <a:pathLst>
                <a:path w="844817" h="2325188">
                  <a:moveTo>
                    <a:pt x="844817" y="0"/>
                  </a:moveTo>
                  <a:lnTo>
                    <a:pt x="844817" y="388848"/>
                  </a:lnTo>
                  <a:lnTo>
                    <a:pt x="819747" y="317329"/>
                  </a:lnTo>
                  <a:lnTo>
                    <a:pt x="606628" y="1092854"/>
                  </a:lnTo>
                  <a:lnTo>
                    <a:pt x="813664" y="1975390"/>
                  </a:lnTo>
                  <a:lnTo>
                    <a:pt x="844817" y="1870479"/>
                  </a:lnTo>
                  <a:lnTo>
                    <a:pt x="844817" y="2325188"/>
                  </a:lnTo>
                  <a:lnTo>
                    <a:pt x="735609" y="2282743"/>
                  </a:lnTo>
                  <a:cubicBezTo>
                    <a:pt x="735609" y="2282743"/>
                    <a:pt x="452984" y="1369384"/>
                    <a:pt x="340042" y="1369384"/>
                  </a:cubicBezTo>
                  <a:cubicBezTo>
                    <a:pt x="221107" y="1369384"/>
                    <a:pt x="52578" y="1989715"/>
                    <a:pt x="52578" y="1989715"/>
                  </a:cubicBezTo>
                  <a:lnTo>
                    <a:pt x="0" y="1966272"/>
                  </a:lnTo>
                  <a:lnTo>
                    <a:pt x="0" y="1630434"/>
                  </a:lnTo>
                  <a:lnTo>
                    <a:pt x="154737" y="1068356"/>
                  </a:lnTo>
                  <a:lnTo>
                    <a:pt x="0" y="655975"/>
                  </a:lnTo>
                  <a:lnTo>
                    <a:pt x="0" y="380717"/>
                  </a:lnTo>
                  <a:lnTo>
                    <a:pt x="23127" y="372231"/>
                  </a:lnTo>
                  <a:cubicBezTo>
                    <a:pt x="23127" y="372231"/>
                    <a:pt x="136335" y="765017"/>
                    <a:pt x="326352" y="771011"/>
                  </a:cubicBezTo>
                  <a:cubicBezTo>
                    <a:pt x="516420" y="776993"/>
                    <a:pt x="782434" y="25965"/>
                    <a:pt x="782434" y="25965"/>
                  </a:cubicBezTo>
                  <a:lnTo>
                    <a:pt x="8448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1" name="Shape 28"/>
            <p:cNvSpPr/>
            <p:nvPr/>
          </p:nvSpPr>
          <p:spPr>
            <a:xfrm>
              <a:off x="4443634" y="0"/>
              <a:ext cx="496341" cy="2383206"/>
            </a:xfrm>
            <a:custGeom>
              <a:avLst/>
              <a:gdLst/>
              <a:ahLst/>
              <a:cxnLst/>
              <a:rect l="0" t="0" r="0" b="0"/>
              <a:pathLst>
                <a:path w="496341" h="2383206">
                  <a:moveTo>
                    <a:pt x="62776" y="0"/>
                  </a:moveTo>
                  <a:lnTo>
                    <a:pt x="496341" y="1117498"/>
                  </a:lnTo>
                  <a:lnTo>
                    <a:pt x="82042" y="2383206"/>
                  </a:lnTo>
                  <a:lnTo>
                    <a:pt x="0" y="2351318"/>
                  </a:lnTo>
                  <a:lnTo>
                    <a:pt x="0" y="1896609"/>
                  </a:lnTo>
                  <a:lnTo>
                    <a:pt x="238189" y="1094486"/>
                  </a:lnTo>
                  <a:lnTo>
                    <a:pt x="0" y="414978"/>
                  </a:lnTo>
                  <a:lnTo>
                    <a:pt x="0" y="26130"/>
                  </a:lnTo>
                  <a:lnTo>
                    <a:pt x="627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2" name="Shape 29"/>
            <p:cNvSpPr/>
            <p:nvPr/>
          </p:nvSpPr>
          <p:spPr>
            <a:xfrm>
              <a:off x="2831714" y="1000477"/>
              <a:ext cx="2425166" cy="246829"/>
            </a:xfrm>
            <a:custGeom>
              <a:avLst/>
              <a:gdLst/>
              <a:ahLst/>
              <a:cxnLst/>
              <a:rect l="0" t="0" r="0" b="0"/>
              <a:pathLst>
                <a:path w="2425166" h="246829">
                  <a:moveTo>
                    <a:pt x="2102388" y="218"/>
                  </a:moveTo>
                  <a:cubicBezTo>
                    <a:pt x="2354237" y="388"/>
                    <a:pt x="2425166" y="20883"/>
                    <a:pt x="2425166" y="20883"/>
                  </a:cubicBezTo>
                  <a:lnTo>
                    <a:pt x="2199221" y="246829"/>
                  </a:lnTo>
                  <a:cubicBezTo>
                    <a:pt x="736562" y="80001"/>
                    <a:pt x="0" y="223651"/>
                    <a:pt x="0" y="223651"/>
                  </a:cubicBezTo>
                  <a:lnTo>
                    <a:pt x="0" y="187113"/>
                  </a:lnTo>
                  <a:cubicBezTo>
                    <a:pt x="1155709" y="33380"/>
                    <a:pt x="1778583" y="0"/>
                    <a:pt x="2102388" y="21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A31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3" name="Shape 30"/>
            <p:cNvSpPr/>
            <p:nvPr/>
          </p:nvSpPr>
          <p:spPr>
            <a:xfrm>
              <a:off x="0" y="2086232"/>
              <a:ext cx="251460" cy="245720"/>
            </a:xfrm>
            <a:custGeom>
              <a:avLst/>
              <a:gdLst/>
              <a:ahLst/>
              <a:cxnLst/>
              <a:rect l="0" t="0" r="0" b="0"/>
              <a:pathLst>
                <a:path w="251460" h="245720">
                  <a:moveTo>
                    <a:pt x="204140" y="0"/>
                  </a:moveTo>
                  <a:lnTo>
                    <a:pt x="237731" y="1524"/>
                  </a:lnTo>
                  <a:cubicBezTo>
                    <a:pt x="243434" y="2261"/>
                    <a:pt x="251460" y="3810"/>
                    <a:pt x="251460" y="11062"/>
                  </a:cubicBezTo>
                  <a:cubicBezTo>
                    <a:pt x="251460" y="13729"/>
                    <a:pt x="250698" y="16764"/>
                    <a:pt x="249542" y="19457"/>
                  </a:cubicBezTo>
                  <a:lnTo>
                    <a:pt x="241529" y="50724"/>
                  </a:lnTo>
                  <a:cubicBezTo>
                    <a:pt x="240017" y="58001"/>
                    <a:pt x="238100" y="67145"/>
                    <a:pt x="228943" y="67145"/>
                  </a:cubicBezTo>
                  <a:cubicBezTo>
                    <a:pt x="216726" y="67145"/>
                    <a:pt x="218249" y="45415"/>
                    <a:pt x="217868" y="38138"/>
                  </a:cubicBezTo>
                  <a:cubicBezTo>
                    <a:pt x="217500" y="22898"/>
                    <a:pt x="219786" y="14478"/>
                    <a:pt x="202222" y="14478"/>
                  </a:cubicBezTo>
                  <a:cubicBezTo>
                    <a:pt x="169405" y="14478"/>
                    <a:pt x="135077" y="31267"/>
                    <a:pt x="111036" y="53035"/>
                  </a:cubicBezTo>
                  <a:cubicBezTo>
                    <a:pt x="82791" y="78206"/>
                    <a:pt x="63716" y="117119"/>
                    <a:pt x="63716" y="155308"/>
                  </a:cubicBezTo>
                  <a:cubicBezTo>
                    <a:pt x="63716" y="195364"/>
                    <a:pt x="90437" y="230099"/>
                    <a:pt x="133553" y="230099"/>
                  </a:cubicBezTo>
                  <a:cubicBezTo>
                    <a:pt x="161023" y="230099"/>
                    <a:pt x="178562" y="212141"/>
                    <a:pt x="190779" y="189992"/>
                  </a:cubicBezTo>
                  <a:cubicBezTo>
                    <a:pt x="194983" y="182766"/>
                    <a:pt x="199555" y="170180"/>
                    <a:pt x="209868" y="170180"/>
                  </a:cubicBezTo>
                  <a:cubicBezTo>
                    <a:pt x="213296" y="170180"/>
                    <a:pt x="216357" y="172072"/>
                    <a:pt x="216357" y="175514"/>
                  </a:cubicBezTo>
                  <a:cubicBezTo>
                    <a:pt x="216357" y="178575"/>
                    <a:pt x="207569" y="207175"/>
                    <a:pt x="206058" y="214808"/>
                  </a:cubicBezTo>
                  <a:cubicBezTo>
                    <a:pt x="202997" y="230099"/>
                    <a:pt x="201079" y="231242"/>
                    <a:pt x="184684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71" y="245720"/>
                    <a:pt x="56477" y="240767"/>
                    <a:pt x="35484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31" y="66764"/>
                    <a:pt x="70955" y="40056"/>
                  </a:cubicBezTo>
                  <a:cubicBezTo>
                    <a:pt x="109500" y="14122"/>
                    <a:pt x="157226" y="0"/>
                    <a:pt x="20414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4" name="Shape 31"/>
            <p:cNvSpPr/>
            <p:nvPr/>
          </p:nvSpPr>
          <p:spPr>
            <a:xfrm>
              <a:off x="622012" y="2087443"/>
              <a:ext cx="134296" cy="244505"/>
            </a:xfrm>
            <a:custGeom>
              <a:avLst/>
              <a:gdLst/>
              <a:ahLst/>
              <a:cxnLst/>
              <a:rect l="0" t="0" r="0" b="0"/>
              <a:pathLst>
                <a:path w="134296" h="244505">
                  <a:moveTo>
                    <a:pt x="134296" y="0"/>
                  </a:moveTo>
                  <a:lnTo>
                    <a:pt x="134296" y="16113"/>
                  </a:lnTo>
                  <a:lnTo>
                    <a:pt x="133864" y="16206"/>
                  </a:lnTo>
                  <a:cubicBezTo>
                    <a:pt x="111050" y="26129"/>
                    <a:pt x="93374" y="48658"/>
                    <a:pt x="82791" y="70109"/>
                  </a:cubicBezTo>
                  <a:cubicBezTo>
                    <a:pt x="70574" y="94925"/>
                    <a:pt x="59880" y="138041"/>
                    <a:pt x="59880" y="165549"/>
                  </a:cubicBezTo>
                  <a:cubicBezTo>
                    <a:pt x="59880" y="196817"/>
                    <a:pt x="73241" y="231920"/>
                    <a:pt x="110630" y="231920"/>
                  </a:cubicBezTo>
                  <a:lnTo>
                    <a:pt x="134296" y="227506"/>
                  </a:lnTo>
                  <a:lnTo>
                    <a:pt x="134296" y="242934"/>
                  </a:lnTo>
                  <a:lnTo>
                    <a:pt x="116738" y="244505"/>
                  </a:lnTo>
                  <a:cubicBezTo>
                    <a:pt x="50343" y="244505"/>
                    <a:pt x="0" y="200233"/>
                    <a:pt x="0" y="134231"/>
                  </a:cubicBezTo>
                  <a:cubicBezTo>
                    <a:pt x="0" y="62455"/>
                    <a:pt x="61044" y="11994"/>
                    <a:pt x="128450" y="500"/>
                  </a:cubicBezTo>
                  <a:lnTo>
                    <a:pt x="13429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5" name="Shape 32"/>
            <p:cNvSpPr/>
            <p:nvPr/>
          </p:nvSpPr>
          <p:spPr>
            <a:xfrm>
              <a:off x="756308" y="2085454"/>
              <a:ext cx="133547" cy="244923"/>
            </a:xfrm>
            <a:custGeom>
              <a:avLst/>
              <a:gdLst/>
              <a:ahLst/>
              <a:cxnLst/>
              <a:rect l="0" t="0" r="0" b="0"/>
              <a:pathLst>
                <a:path w="133547" h="244923">
                  <a:moveTo>
                    <a:pt x="23273" y="0"/>
                  </a:moveTo>
                  <a:cubicBezTo>
                    <a:pt x="52267" y="0"/>
                    <a:pt x="77844" y="8039"/>
                    <a:pt x="98812" y="28245"/>
                  </a:cubicBezTo>
                  <a:cubicBezTo>
                    <a:pt x="120580" y="48082"/>
                    <a:pt x="133547" y="76683"/>
                    <a:pt x="133547" y="105702"/>
                  </a:cubicBezTo>
                  <a:cubicBezTo>
                    <a:pt x="133547" y="177822"/>
                    <a:pt x="80087" y="231526"/>
                    <a:pt x="12271" y="243825"/>
                  </a:cubicBezTo>
                  <a:lnTo>
                    <a:pt x="0" y="244923"/>
                  </a:lnTo>
                  <a:lnTo>
                    <a:pt x="0" y="229495"/>
                  </a:lnTo>
                  <a:lnTo>
                    <a:pt x="818" y="229343"/>
                  </a:lnTo>
                  <a:cubicBezTo>
                    <a:pt x="53374" y="208731"/>
                    <a:pt x="74416" y="123303"/>
                    <a:pt x="74416" y="75552"/>
                  </a:cubicBezTo>
                  <a:cubicBezTo>
                    <a:pt x="74416" y="42723"/>
                    <a:pt x="61817" y="12979"/>
                    <a:pt x="24022" y="12979"/>
                  </a:cubicBezTo>
                  <a:lnTo>
                    <a:pt x="0" y="18102"/>
                  </a:lnTo>
                  <a:lnTo>
                    <a:pt x="0" y="1989"/>
                  </a:lnTo>
                  <a:lnTo>
                    <a:pt x="232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6" name="Shape 33"/>
            <p:cNvSpPr/>
            <p:nvPr/>
          </p:nvSpPr>
          <p:spPr>
            <a:xfrm>
              <a:off x="1291438" y="2089262"/>
              <a:ext cx="287706" cy="242684"/>
            </a:xfrm>
            <a:custGeom>
              <a:avLst/>
              <a:gdLst/>
              <a:ahLst/>
              <a:cxnLst/>
              <a:rect l="0" t="0" r="0" b="0"/>
              <a:pathLst>
                <a:path w="287706" h="242684">
                  <a:moveTo>
                    <a:pt x="28994" y="0"/>
                  </a:moveTo>
                  <a:cubicBezTo>
                    <a:pt x="47320" y="394"/>
                    <a:pt x="66383" y="1918"/>
                    <a:pt x="85458" y="1918"/>
                  </a:cubicBezTo>
                  <a:cubicBezTo>
                    <a:pt x="103772" y="1918"/>
                    <a:pt x="122860" y="394"/>
                    <a:pt x="141567" y="0"/>
                  </a:cubicBezTo>
                  <a:cubicBezTo>
                    <a:pt x="146520" y="0"/>
                    <a:pt x="150724" y="2667"/>
                    <a:pt x="150724" y="8027"/>
                  </a:cubicBezTo>
                  <a:cubicBezTo>
                    <a:pt x="150724" y="16040"/>
                    <a:pt x="140792" y="16790"/>
                    <a:pt x="134696" y="17564"/>
                  </a:cubicBezTo>
                  <a:cubicBezTo>
                    <a:pt x="107975" y="21374"/>
                    <a:pt x="106058" y="31686"/>
                    <a:pt x="98831" y="55702"/>
                  </a:cubicBezTo>
                  <a:lnTo>
                    <a:pt x="73254" y="140056"/>
                  </a:lnTo>
                  <a:cubicBezTo>
                    <a:pt x="69063" y="154165"/>
                    <a:pt x="62192" y="174371"/>
                    <a:pt x="62192" y="189268"/>
                  </a:cubicBezTo>
                  <a:cubicBezTo>
                    <a:pt x="62192" y="214833"/>
                    <a:pt x="87376" y="224371"/>
                    <a:pt x="109893" y="224371"/>
                  </a:cubicBezTo>
                  <a:cubicBezTo>
                    <a:pt x="135064" y="224371"/>
                    <a:pt x="159106" y="215202"/>
                    <a:pt x="174765" y="194996"/>
                  </a:cubicBezTo>
                  <a:cubicBezTo>
                    <a:pt x="188493" y="177457"/>
                    <a:pt x="196888" y="147307"/>
                    <a:pt x="203365" y="125540"/>
                  </a:cubicBezTo>
                  <a:lnTo>
                    <a:pt x="220929" y="67564"/>
                  </a:lnTo>
                  <a:cubicBezTo>
                    <a:pt x="223964" y="57252"/>
                    <a:pt x="228943" y="40830"/>
                    <a:pt x="228943" y="30912"/>
                  </a:cubicBezTo>
                  <a:cubicBezTo>
                    <a:pt x="228943" y="20600"/>
                    <a:pt x="223215" y="18314"/>
                    <a:pt x="214058" y="17183"/>
                  </a:cubicBezTo>
                  <a:cubicBezTo>
                    <a:pt x="207569" y="16790"/>
                    <a:pt x="195351" y="16790"/>
                    <a:pt x="195351" y="8420"/>
                  </a:cubicBezTo>
                  <a:cubicBezTo>
                    <a:pt x="195351" y="2667"/>
                    <a:pt x="200698" y="0"/>
                    <a:pt x="206057" y="0"/>
                  </a:cubicBezTo>
                  <a:cubicBezTo>
                    <a:pt x="218250" y="394"/>
                    <a:pt x="230454" y="1918"/>
                    <a:pt x="242671" y="1918"/>
                  </a:cubicBezTo>
                  <a:cubicBezTo>
                    <a:pt x="254889" y="1918"/>
                    <a:pt x="267106" y="394"/>
                    <a:pt x="279298" y="0"/>
                  </a:cubicBezTo>
                  <a:cubicBezTo>
                    <a:pt x="283870" y="0"/>
                    <a:pt x="287706" y="2311"/>
                    <a:pt x="287706" y="7277"/>
                  </a:cubicBezTo>
                  <a:cubicBezTo>
                    <a:pt x="287706" y="14897"/>
                    <a:pt x="281585" y="16040"/>
                    <a:pt x="275488" y="16790"/>
                  </a:cubicBezTo>
                  <a:cubicBezTo>
                    <a:pt x="266332" y="17958"/>
                    <a:pt x="259829" y="18314"/>
                    <a:pt x="254483" y="26327"/>
                  </a:cubicBezTo>
                  <a:cubicBezTo>
                    <a:pt x="247625" y="36271"/>
                    <a:pt x="241528" y="56109"/>
                    <a:pt x="238100" y="67564"/>
                  </a:cubicBezTo>
                  <a:lnTo>
                    <a:pt x="214439" y="145771"/>
                  </a:lnTo>
                  <a:cubicBezTo>
                    <a:pt x="206794" y="170955"/>
                    <a:pt x="199555" y="197663"/>
                    <a:pt x="179337" y="215976"/>
                  </a:cubicBezTo>
                  <a:cubicBezTo>
                    <a:pt x="156439" y="236576"/>
                    <a:pt x="127826" y="242684"/>
                    <a:pt x="97295" y="242684"/>
                  </a:cubicBezTo>
                  <a:cubicBezTo>
                    <a:pt x="78600" y="242684"/>
                    <a:pt x="56477" y="239637"/>
                    <a:pt x="38545" y="233515"/>
                  </a:cubicBezTo>
                  <a:cubicBezTo>
                    <a:pt x="18694" y="226657"/>
                    <a:pt x="0" y="212560"/>
                    <a:pt x="0" y="189662"/>
                  </a:cubicBezTo>
                  <a:cubicBezTo>
                    <a:pt x="0" y="175540"/>
                    <a:pt x="3048" y="166764"/>
                    <a:pt x="6858" y="154165"/>
                  </a:cubicBezTo>
                  <a:lnTo>
                    <a:pt x="38913" y="47333"/>
                  </a:lnTo>
                  <a:cubicBezTo>
                    <a:pt x="40830" y="41605"/>
                    <a:pt x="43498" y="34747"/>
                    <a:pt x="43498" y="28626"/>
                  </a:cubicBezTo>
                  <a:cubicBezTo>
                    <a:pt x="43498" y="20231"/>
                    <a:pt x="38545" y="19457"/>
                    <a:pt x="31674" y="17958"/>
                  </a:cubicBezTo>
                  <a:cubicBezTo>
                    <a:pt x="26695" y="16790"/>
                    <a:pt x="17170" y="16790"/>
                    <a:pt x="17170" y="9563"/>
                  </a:cubicBezTo>
                  <a:cubicBezTo>
                    <a:pt x="17170" y="0"/>
                    <a:pt x="23266" y="0"/>
                    <a:pt x="2899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7" name="Shape 34"/>
            <p:cNvSpPr/>
            <p:nvPr/>
          </p:nvSpPr>
          <p:spPr>
            <a:xfrm>
              <a:off x="1909050" y="2089269"/>
              <a:ext cx="313639" cy="242684"/>
            </a:xfrm>
            <a:custGeom>
              <a:avLst/>
              <a:gdLst/>
              <a:ahLst/>
              <a:cxnLst/>
              <a:rect l="0" t="0" r="0" b="0"/>
              <a:pathLst>
                <a:path w="313639" h="242684">
                  <a:moveTo>
                    <a:pt x="73635" y="0"/>
                  </a:moveTo>
                  <a:cubicBezTo>
                    <a:pt x="79743" y="381"/>
                    <a:pt x="85852" y="1918"/>
                    <a:pt x="91961" y="1918"/>
                  </a:cubicBezTo>
                  <a:cubicBezTo>
                    <a:pt x="107976" y="1918"/>
                    <a:pt x="123254" y="381"/>
                    <a:pt x="138874" y="0"/>
                  </a:cubicBezTo>
                  <a:cubicBezTo>
                    <a:pt x="145745" y="0"/>
                    <a:pt x="145745" y="4585"/>
                    <a:pt x="148425" y="10313"/>
                  </a:cubicBezTo>
                  <a:lnTo>
                    <a:pt x="220548" y="163716"/>
                  </a:lnTo>
                  <a:lnTo>
                    <a:pt x="252197" y="58001"/>
                  </a:lnTo>
                  <a:cubicBezTo>
                    <a:pt x="254495" y="50381"/>
                    <a:pt x="258318" y="36259"/>
                    <a:pt x="258318" y="29007"/>
                  </a:cubicBezTo>
                  <a:cubicBezTo>
                    <a:pt x="258318" y="16421"/>
                    <a:pt x="248387" y="15278"/>
                    <a:pt x="238468" y="14897"/>
                  </a:cubicBezTo>
                  <a:cubicBezTo>
                    <a:pt x="233883" y="14503"/>
                    <a:pt x="228155" y="13729"/>
                    <a:pt x="228155" y="8408"/>
                  </a:cubicBezTo>
                  <a:cubicBezTo>
                    <a:pt x="228155" y="1524"/>
                    <a:pt x="234658" y="0"/>
                    <a:pt x="240005" y="0"/>
                  </a:cubicBezTo>
                  <a:cubicBezTo>
                    <a:pt x="251447" y="381"/>
                    <a:pt x="262115" y="1918"/>
                    <a:pt x="273571" y="1918"/>
                  </a:cubicBezTo>
                  <a:cubicBezTo>
                    <a:pt x="284264" y="1918"/>
                    <a:pt x="294945" y="381"/>
                    <a:pt x="306007" y="0"/>
                  </a:cubicBezTo>
                  <a:cubicBezTo>
                    <a:pt x="310210" y="0"/>
                    <a:pt x="313639" y="1524"/>
                    <a:pt x="313639" y="6134"/>
                  </a:cubicBezTo>
                  <a:cubicBezTo>
                    <a:pt x="313639" y="14503"/>
                    <a:pt x="302946" y="15278"/>
                    <a:pt x="296863" y="16028"/>
                  </a:cubicBezTo>
                  <a:cubicBezTo>
                    <a:pt x="290741" y="17171"/>
                    <a:pt x="285014" y="18695"/>
                    <a:pt x="281978" y="24422"/>
                  </a:cubicBezTo>
                  <a:cubicBezTo>
                    <a:pt x="277406" y="31674"/>
                    <a:pt x="273190" y="46190"/>
                    <a:pt x="270535" y="54559"/>
                  </a:cubicBezTo>
                  <a:lnTo>
                    <a:pt x="219011" y="225514"/>
                  </a:lnTo>
                  <a:cubicBezTo>
                    <a:pt x="216345" y="233515"/>
                    <a:pt x="215976" y="242684"/>
                    <a:pt x="204902" y="242684"/>
                  </a:cubicBezTo>
                  <a:cubicBezTo>
                    <a:pt x="194602" y="242684"/>
                    <a:pt x="192697" y="234290"/>
                    <a:pt x="188481" y="226644"/>
                  </a:cubicBezTo>
                  <a:lnTo>
                    <a:pt x="99962" y="50381"/>
                  </a:lnTo>
                  <a:lnTo>
                    <a:pt x="67513" y="159131"/>
                  </a:lnTo>
                  <a:cubicBezTo>
                    <a:pt x="64478" y="169418"/>
                    <a:pt x="56477" y="196901"/>
                    <a:pt x="56477" y="207188"/>
                  </a:cubicBezTo>
                  <a:cubicBezTo>
                    <a:pt x="56477" y="230099"/>
                    <a:pt x="84709" y="217868"/>
                    <a:pt x="84709" y="231623"/>
                  </a:cubicBezTo>
                  <a:cubicBezTo>
                    <a:pt x="84709" y="238100"/>
                    <a:pt x="78587" y="239624"/>
                    <a:pt x="73635" y="239624"/>
                  </a:cubicBezTo>
                  <a:cubicBezTo>
                    <a:pt x="62205" y="239243"/>
                    <a:pt x="51511" y="237732"/>
                    <a:pt x="40830" y="237732"/>
                  </a:cubicBezTo>
                  <a:cubicBezTo>
                    <a:pt x="29375" y="237732"/>
                    <a:pt x="18682" y="239243"/>
                    <a:pt x="7633" y="239624"/>
                  </a:cubicBezTo>
                  <a:cubicBezTo>
                    <a:pt x="3810" y="239624"/>
                    <a:pt x="0" y="237732"/>
                    <a:pt x="0" y="233147"/>
                  </a:cubicBezTo>
                  <a:cubicBezTo>
                    <a:pt x="0" y="227787"/>
                    <a:pt x="5715" y="225514"/>
                    <a:pt x="11824" y="224371"/>
                  </a:cubicBezTo>
                  <a:cubicBezTo>
                    <a:pt x="19076" y="223228"/>
                    <a:pt x="28245" y="222479"/>
                    <a:pt x="32817" y="215202"/>
                  </a:cubicBezTo>
                  <a:cubicBezTo>
                    <a:pt x="36995" y="209105"/>
                    <a:pt x="39675" y="198818"/>
                    <a:pt x="41973" y="191186"/>
                  </a:cubicBezTo>
                  <a:lnTo>
                    <a:pt x="82423" y="54966"/>
                  </a:lnTo>
                  <a:cubicBezTo>
                    <a:pt x="84709" y="46939"/>
                    <a:pt x="88151" y="37008"/>
                    <a:pt x="88151" y="28626"/>
                  </a:cubicBezTo>
                  <a:cubicBezTo>
                    <a:pt x="88151" y="18695"/>
                    <a:pt x="84315" y="17171"/>
                    <a:pt x="75552" y="16421"/>
                  </a:cubicBezTo>
                  <a:cubicBezTo>
                    <a:pt x="69812" y="15647"/>
                    <a:pt x="62941" y="15647"/>
                    <a:pt x="62941" y="8408"/>
                  </a:cubicBezTo>
                  <a:cubicBezTo>
                    <a:pt x="62941" y="2667"/>
                    <a:pt x="68669" y="0"/>
                    <a:pt x="7363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8" name="Shape 35"/>
            <p:cNvSpPr/>
            <p:nvPr/>
          </p:nvSpPr>
          <p:spPr>
            <a:xfrm>
              <a:off x="2594139" y="2086232"/>
              <a:ext cx="251447" cy="245720"/>
            </a:xfrm>
            <a:custGeom>
              <a:avLst/>
              <a:gdLst/>
              <a:ahLst/>
              <a:cxnLst/>
              <a:rect l="0" t="0" r="0" b="0"/>
              <a:pathLst>
                <a:path w="251447" h="245720">
                  <a:moveTo>
                    <a:pt x="204127" y="0"/>
                  </a:moveTo>
                  <a:lnTo>
                    <a:pt x="237718" y="1524"/>
                  </a:lnTo>
                  <a:cubicBezTo>
                    <a:pt x="243434" y="2261"/>
                    <a:pt x="251447" y="3810"/>
                    <a:pt x="251447" y="11062"/>
                  </a:cubicBezTo>
                  <a:cubicBezTo>
                    <a:pt x="251447" y="13729"/>
                    <a:pt x="250673" y="16764"/>
                    <a:pt x="249530" y="19457"/>
                  </a:cubicBezTo>
                  <a:lnTo>
                    <a:pt x="241516" y="50724"/>
                  </a:lnTo>
                  <a:cubicBezTo>
                    <a:pt x="240005" y="58001"/>
                    <a:pt x="238087" y="67145"/>
                    <a:pt x="228930" y="67145"/>
                  </a:cubicBezTo>
                  <a:cubicBezTo>
                    <a:pt x="216713" y="67145"/>
                    <a:pt x="218237" y="45415"/>
                    <a:pt x="217856" y="38138"/>
                  </a:cubicBezTo>
                  <a:cubicBezTo>
                    <a:pt x="217488" y="22898"/>
                    <a:pt x="219773" y="14478"/>
                    <a:pt x="202209" y="14478"/>
                  </a:cubicBezTo>
                  <a:cubicBezTo>
                    <a:pt x="169405" y="14478"/>
                    <a:pt x="135065" y="31267"/>
                    <a:pt x="111036" y="53035"/>
                  </a:cubicBezTo>
                  <a:cubicBezTo>
                    <a:pt x="82791" y="78206"/>
                    <a:pt x="63703" y="117119"/>
                    <a:pt x="63703" y="155308"/>
                  </a:cubicBezTo>
                  <a:cubicBezTo>
                    <a:pt x="63703" y="195364"/>
                    <a:pt x="90424" y="230099"/>
                    <a:pt x="133540" y="230099"/>
                  </a:cubicBezTo>
                  <a:cubicBezTo>
                    <a:pt x="161011" y="230099"/>
                    <a:pt x="178549" y="212141"/>
                    <a:pt x="190767" y="189992"/>
                  </a:cubicBezTo>
                  <a:cubicBezTo>
                    <a:pt x="194970" y="182766"/>
                    <a:pt x="199555" y="170180"/>
                    <a:pt x="209855" y="170180"/>
                  </a:cubicBezTo>
                  <a:cubicBezTo>
                    <a:pt x="213284" y="170180"/>
                    <a:pt x="216345" y="172072"/>
                    <a:pt x="216345" y="175514"/>
                  </a:cubicBezTo>
                  <a:cubicBezTo>
                    <a:pt x="216345" y="178575"/>
                    <a:pt x="207556" y="207175"/>
                    <a:pt x="206045" y="214808"/>
                  </a:cubicBezTo>
                  <a:cubicBezTo>
                    <a:pt x="202984" y="230099"/>
                    <a:pt x="201066" y="231242"/>
                    <a:pt x="184671" y="235801"/>
                  </a:cubicBezTo>
                  <a:cubicBezTo>
                    <a:pt x="162535" y="242278"/>
                    <a:pt x="134303" y="245720"/>
                    <a:pt x="111036" y="245720"/>
                  </a:cubicBezTo>
                  <a:cubicBezTo>
                    <a:pt x="85446" y="245720"/>
                    <a:pt x="56477" y="240767"/>
                    <a:pt x="35471" y="225870"/>
                  </a:cubicBezTo>
                  <a:cubicBezTo>
                    <a:pt x="11811" y="209448"/>
                    <a:pt x="0" y="183515"/>
                    <a:pt x="0" y="155664"/>
                  </a:cubicBezTo>
                  <a:cubicBezTo>
                    <a:pt x="0" y="105702"/>
                    <a:pt x="30518" y="66764"/>
                    <a:pt x="70942" y="40056"/>
                  </a:cubicBezTo>
                  <a:cubicBezTo>
                    <a:pt x="109487" y="14122"/>
                    <a:pt x="157213" y="0"/>
                    <a:pt x="2041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29" name="Shape 36"/>
            <p:cNvSpPr/>
            <p:nvPr/>
          </p:nvSpPr>
          <p:spPr>
            <a:xfrm>
              <a:off x="3193217" y="2089263"/>
              <a:ext cx="186982" cy="239636"/>
            </a:xfrm>
            <a:custGeom>
              <a:avLst/>
              <a:gdLst/>
              <a:ahLst/>
              <a:cxnLst/>
              <a:rect l="0" t="0" r="0" b="0"/>
              <a:pathLst>
                <a:path w="186982" h="239636">
                  <a:moveTo>
                    <a:pt x="76695" y="0"/>
                  </a:moveTo>
                  <a:cubicBezTo>
                    <a:pt x="93510" y="394"/>
                    <a:pt x="111023" y="1918"/>
                    <a:pt x="128588" y="1918"/>
                  </a:cubicBezTo>
                  <a:cubicBezTo>
                    <a:pt x="145402" y="1918"/>
                    <a:pt x="162941" y="394"/>
                    <a:pt x="180099" y="0"/>
                  </a:cubicBezTo>
                  <a:cubicBezTo>
                    <a:pt x="183921" y="0"/>
                    <a:pt x="186982" y="2311"/>
                    <a:pt x="186982" y="6502"/>
                  </a:cubicBezTo>
                  <a:cubicBezTo>
                    <a:pt x="186982" y="14516"/>
                    <a:pt x="176301" y="16040"/>
                    <a:pt x="169812" y="17183"/>
                  </a:cubicBezTo>
                  <a:cubicBezTo>
                    <a:pt x="153772" y="19876"/>
                    <a:pt x="152997" y="27470"/>
                    <a:pt x="148844" y="41605"/>
                  </a:cubicBezTo>
                  <a:lnTo>
                    <a:pt x="104572" y="189268"/>
                  </a:lnTo>
                  <a:cubicBezTo>
                    <a:pt x="103022" y="194996"/>
                    <a:pt x="99594" y="204915"/>
                    <a:pt x="99594" y="210642"/>
                  </a:cubicBezTo>
                  <a:cubicBezTo>
                    <a:pt x="99594" y="220561"/>
                    <a:pt x="104572" y="223228"/>
                    <a:pt x="113716" y="223622"/>
                  </a:cubicBezTo>
                  <a:cubicBezTo>
                    <a:pt x="119050" y="223990"/>
                    <a:pt x="126670" y="225146"/>
                    <a:pt x="126670" y="231623"/>
                  </a:cubicBezTo>
                  <a:cubicBezTo>
                    <a:pt x="126670" y="238874"/>
                    <a:pt x="118694" y="239636"/>
                    <a:pt x="113335" y="239636"/>
                  </a:cubicBezTo>
                  <a:cubicBezTo>
                    <a:pt x="95796" y="239243"/>
                    <a:pt x="78232" y="237744"/>
                    <a:pt x="61443" y="237744"/>
                  </a:cubicBezTo>
                  <a:cubicBezTo>
                    <a:pt x="43878" y="237744"/>
                    <a:pt x="26365" y="239243"/>
                    <a:pt x="8801" y="239636"/>
                  </a:cubicBezTo>
                  <a:cubicBezTo>
                    <a:pt x="4572" y="239636"/>
                    <a:pt x="0" y="237744"/>
                    <a:pt x="0" y="232766"/>
                  </a:cubicBezTo>
                  <a:cubicBezTo>
                    <a:pt x="0" y="225514"/>
                    <a:pt x="7264" y="224739"/>
                    <a:pt x="12992" y="223622"/>
                  </a:cubicBezTo>
                  <a:cubicBezTo>
                    <a:pt x="20231" y="222072"/>
                    <a:pt x="27864" y="221704"/>
                    <a:pt x="32448" y="215202"/>
                  </a:cubicBezTo>
                  <a:cubicBezTo>
                    <a:pt x="36652" y="209118"/>
                    <a:pt x="40094" y="195377"/>
                    <a:pt x="42367" y="188519"/>
                  </a:cubicBezTo>
                  <a:lnTo>
                    <a:pt x="86233" y="41237"/>
                  </a:lnTo>
                  <a:cubicBezTo>
                    <a:pt x="87376" y="37021"/>
                    <a:pt x="90069" y="29769"/>
                    <a:pt x="90069" y="25591"/>
                  </a:cubicBezTo>
                  <a:cubicBezTo>
                    <a:pt x="90069" y="17958"/>
                    <a:pt x="82791" y="16789"/>
                    <a:pt x="76695" y="16421"/>
                  </a:cubicBezTo>
                  <a:cubicBezTo>
                    <a:pt x="72111" y="16040"/>
                    <a:pt x="65634" y="15291"/>
                    <a:pt x="65634" y="9563"/>
                  </a:cubicBezTo>
                  <a:cubicBezTo>
                    <a:pt x="65634" y="3835"/>
                    <a:pt x="71336" y="0"/>
                    <a:pt x="7669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  <p:sp>
          <p:nvSpPr>
            <p:cNvPr id="130" name="Shape 37"/>
            <p:cNvSpPr/>
            <p:nvPr/>
          </p:nvSpPr>
          <p:spPr>
            <a:xfrm>
              <a:off x="3729653" y="2089262"/>
              <a:ext cx="207150" cy="239636"/>
            </a:xfrm>
            <a:custGeom>
              <a:avLst/>
              <a:gdLst/>
              <a:ahLst/>
              <a:cxnLst/>
              <a:rect l="0" t="0" r="0" b="0"/>
              <a:pathLst>
                <a:path w="207150" h="239636">
                  <a:moveTo>
                    <a:pt x="78956" y="0"/>
                  </a:moveTo>
                  <a:cubicBezTo>
                    <a:pt x="96520" y="393"/>
                    <a:pt x="114821" y="1918"/>
                    <a:pt x="133159" y="1918"/>
                  </a:cubicBezTo>
                  <a:cubicBezTo>
                    <a:pt x="151447" y="1918"/>
                    <a:pt x="169011" y="393"/>
                    <a:pt x="187325" y="0"/>
                  </a:cubicBezTo>
                  <a:cubicBezTo>
                    <a:pt x="192278" y="0"/>
                    <a:pt x="196469" y="774"/>
                    <a:pt x="196469" y="6502"/>
                  </a:cubicBezTo>
                  <a:cubicBezTo>
                    <a:pt x="196469" y="14897"/>
                    <a:pt x="188849" y="15646"/>
                    <a:pt x="181966" y="16421"/>
                  </a:cubicBezTo>
                  <a:cubicBezTo>
                    <a:pt x="173596" y="17958"/>
                    <a:pt x="167094" y="17564"/>
                    <a:pt x="161011" y="24816"/>
                  </a:cubicBezTo>
                  <a:cubicBezTo>
                    <a:pt x="154889" y="31686"/>
                    <a:pt x="151079" y="44272"/>
                    <a:pt x="148412" y="52667"/>
                  </a:cubicBezTo>
                  <a:lnTo>
                    <a:pt x="103759" y="201866"/>
                  </a:lnTo>
                  <a:cubicBezTo>
                    <a:pt x="102997" y="204914"/>
                    <a:pt x="101079" y="210642"/>
                    <a:pt x="101079" y="213703"/>
                  </a:cubicBezTo>
                  <a:cubicBezTo>
                    <a:pt x="101079" y="224739"/>
                    <a:pt x="115976" y="223228"/>
                    <a:pt x="123215" y="223228"/>
                  </a:cubicBezTo>
                  <a:cubicBezTo>
                    <a:pt x="156426" y="223228"/>
                    <a:pt x="170155" y="216738"/>
                    <a:pt x="187325" y="187376"/>
                  </a:cubicBezTo>
                  <a:cubicBezTo>
                    <a:pt x="189992" y="182766"/>
                    <a:pt x="193053" y="177825"/>
                    <a:pt x="198781" y="177825"/>
                  </a:cubicBezTo>
                  <a:cubicBezTo>
                    <a:pt x="203365" y="177825"/>
                    <a:pt x="207150" y="180873"/>
                    <a:pt x="207150" y="185826"/>
                  </a:cubicBezTo>
                  <a:cubicBezTo>
                    <a:pt x="207150" y="191960"/>
                    <a:pt x="204140" y="200723"/>
                    <a:pt x="202222" y="206832"/>
                  </a:cubicBezTo>
                  <a:lnTo>
                    <a:pt x="198387" y="220929"/>
                  </a:lnTo>
                  <a:cubicBezTo>
                    <a:pt x="197244" y="224739"/>
                    <a:pt x="195326" y="232766"/>
                    <a:pt x="193053" y="236207"/>
                  </a:cubicBezTo>
                  <a:cubicBezTo>
                    <a:pt x="191135" y="239636"/>
                    <a:pt x="185801" y="239636"/>
                    <a:pt x="182740" y="239636"/>
                  </a:cubicBezTo>
                  <a:cubicBezTo>
                    <a:pt x="143827" y="239242"/>
                    <a:pt x="104140" y="238493"/>
                    <a:pt x="65227" y="237744"/>
                  </a:cubicBezTo>
                  <a:cubicBezTo>
                    <a:pt x="46914" y="238493"/>
                    <a:pt x="28600" y="239242"/>
                    <a:pt x="9893" y="239636"/>
                  </a:cubicBezTo>
                  <a:cubicBezTo>
                    <a:pt x="5309" y="239636"/>
                    <a:pt x="0" y="238874"/>
                    <a:pt x="0" y="233159"/>
                  </a:cubicBezTo>
                  <a:cubicBezTo>
                    <a:pt x="0" y="225514"/>
                    <a:pt x="8001" y="224371"/>
                    <a:pt x="14097" y="223622"/>
                  </a:cubicBezTo>
                  <a:cubicBezTo>
                    <a:pt x="35852" y="220561"/>
                    <a:pt x="36995" y="216370"/>
                    <a:pt x="43104" y="195745"/>
                  </a:cubicBezTo>
                  <a:lnTo>
                    <a:pt x="46139" y="185826"/>
                  </a:lnTo>
                  <a:lnTo>
                    <a:pt x="85827" y="54559"/>
                  </a:lnTo>
                  <a:cubicBezTo>
                    <a:pt x="87744" y="47333"/>
                    <a:pt x="91554" y="35103"/>
                    <a:pt x="91554" y="27876"/>
                  </a:cubicBezTo>
                  <a:cubicBezTo>
                    <a:pt x="91554" y="18326"/>
                    <a:pt x="84303" y="15646"/>
                    <a:pt x="76289" y="14897"/>
                  </a:cubicBezTo>
                  <a:cubicBezTo>
                    <a:pt x="72072" y="14897"/>
                    <a:pt x="66370" y="13741"/>
                    <a:pt x="66370" y="8420"/>
                  </a:cubicBezTo>
                  <a:cubicBezTo>
                    <a:pt x="66370" y="1918"/>
                    <a:pt x="73241" y="0"/>
                    <a:pt x="789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04E5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sz="1801"/>
            </a:p>
          </p:txBody>
        </p:sp>
      </p:grpSp>
      <p:pic>
        <p:nvPicPr>
          <p:cNvPr id="105" name="Picture 10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800" y="6400540"/>
            <a:ext cx="501845" cy="424215"/>
          </a:xfrm>
          <a:prstGeom prst="rect">
            <a:avLst/>
          </a:prstGeom>
        </p:spPr>
      </p:pic>
      <p:pic>
        <p:nvPicPr>
          <p:cNvPr id="131" name="Picture 13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799" y="6451451"/>
            <a:ext cx="349569" cy="385899"/>
          </a:xfrm>
          <a:prstGeom prst="rect">
            <a:avLst/>
          </a:prstGeom>
        </p:spPr>
      </p:pic>
      <p:sp>
        <p:nvSpPr>
          <p:cNvPr id="133" name="Rectangle 132"/>
          <p:cNvSpPr/>
          <p:nvPr/>
        </p:nvSpPr>
        <p:spPr>
          <a:xfrm>
            <a:off x="3383002" y="204151"/>
            <a:ext cx="31970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connected to the Internet a number of options are available:- browsing web pages, sending and receiving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entering into a video conference, joining a chat room or becoming involved in newsgroups.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Filtering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software, which denies access to dubious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updated on a regular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basis. This protects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pupils from such web pages. This software is held on servers at a central location. </a:t>
            </a:r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Glow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digital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tool available for pupils and staff in schools and educational establishments across Scotland. Funded by the Scottish Government, Glow 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the delivery of Curriculum for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by providing a purpose </a:t>
            </a:r>
            <a:r>
              <a:rPr lang="en-GB" sz="105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learning </a:t>
            </a:r>
            <a:r>
              <a:rPr lang="en-GB" sz="1050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environment. Pupils will receive log in details that provide access to education resources</a:t>
            </a:r>
            <a:r>
              <a:rPr lang="en-GB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Furthermore, Glow helps learners to benefit from social and collaborative tools and services in a safe online space through the use of technologies that are already embedded in daily lives</a:t>
            </a:r>
            <a:r>
              <a:rPr lang="en-GB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https://glowconnect.org.uk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/</a:t>
            </a: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https://glowconnect.org.uk/security-and-privacy/glow-privacy-policy/</a:t>
            </a:r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https://glowconnect.org.uk/security-and-privacy/glow-community-rules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/</a:t>
            </a:r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i="1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</a:t>
            </a:r>
            <a:r>
              <a:rPr lang="en-GB" sz="1050" b="1" i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aware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number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internet web sites provide useful information to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 for keeping children safe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online. some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listed 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</a:t>
            </a:r>
            <a:r>
              <a:rPr lang="en-GB" sz="105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http</a:t>
            </a:r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://www.kidsmart.org.uk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/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http://www.thinkuknow.co.uk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/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http://www.childnet.com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/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http://</a:t>
            </a:r>
            <a:r>
              <a:rPr lang="en-GB" sz="1000" dirty="0" smtClean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www.respectme.org.uk/adultcyberbullying.html</a:t>
            </a:r>
            <a:endParaRPr lang="en-GB" sz="100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 smtClean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4" name="Picture 133" descr="Image result for fife council logo"/>
          <p:cNvPicPr/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2" t="14513" r="7602" b="13960"/>
          <a:stretch/>
        </p:blipFill>
        <p:spPr bwMode="auto">
          <a:xfrm>
            <a:off x="8963505" y="1065741"/>
            <a:ext cx="704958" cy="35661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848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9" y="1957314"/>
            <a:ext cx="319708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 and Digital Technology can…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 achievement and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attainment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and attitudes to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skills needed for independent learning and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to extend and enhance creativity and diversity in the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Assists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develops and improves learning and teaching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 positive ethos within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the curriculum for all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for learning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learning environment to the wider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Equips </a:t>
            </a: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with the skills necessary to prosper in society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e 4"/>
          <p:cNvGrpSpPr/>
          <p:nvPr/>
        </p:nvGrpSpPr>
        <p:grpSpPr>
          <a:xfrm rot="848863">
            <a:off x="344573" y="193509"/>
            <a:ext cx="2512801" cy="1768254"/>
            <a:chOff x="1846263" y="112713"/>
            <a:chExt cx="2298700" cy="1908175"/>
          </a:xfrm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1846263" y="112713"/>
              <a:ext cx="2298700" cy="1908175"/>
            </a:xfrm>
            <a:custGeom>
              <a:avLst/>
              <a:gdLst>
                <a:gd name="T0" fmla="*/ 736 w 1448"/>
                <a:gd name="T1" fmla="*/ 1202 h 1202"/>
                <a:gd name="T2" fmla="*/ 720 w 1448"/>
                <a:gd name="T3" fmla="*/ 1200 h 1202"/>
                <a:gd name="T4" fmla="*/ 712 w 1448"/>
                <a:gd name="T5" fmla="*/ 1196 h 1202"/>
                <a:gd name="T6" fmla="*/ 700 w 1448"/>
                <a:gd name="T7" fmla="*/ 1186 h 1202"/>
                <a:gd name="T8" fmla="*/ 692 w 1448"/>
                <a:gd name="T9" fmla="*/ 1174 h 1202"/>
                <a:gd name="T10" fmla="*/ 690 w 1448"/>
                <a:gd name="T11" fmla="*/ 1158 h 1202"/>
                <a:gd name="T12" fmla="*/ 700 w 1448"/>
                <a:gd name="T13" fmla="*/ 996 h 1202"/>
                <a:gd name="T14" fmla="*/ 630 w 1448"/>
                <a:gd name="T15" fmla="*/ 998 h 1202"/>
                <a:gd name="T16" fmla="*/ 566 w 1448"/>
                <a:gd name="T17" fmla="*/ 996 h 1202"/>
                <a:gd name="T18" fmla="*/ 424 w 1448"/>
                <a:gd name="T19" fmla="*/ 984 h 1202"/>
                <a:gd name="T20" fmla="*/ 350 w 1448"/>
                <a:gd name="T21" fmla="*/ 972 h 1202"/>
                <a:gd name="T22" fmla="*/ 280 w 1448"/>
                <a:gd name="T23" fmla="*/ 952 h 1202"/>
                <a:gd name="T24" fmla="*/ 212 w 1448"/>
                <a:gd name="T25" fmla="*/ 924 h 1202"/>
                <a:gd name="T26" fmla="*/ 150 w 1448"/>
                <a:gd name="T27" fmla="*/ 888 h 1202"/>
                <a:gd name="T28" fmla="*/ 96 w 1448"/>
                <a:gd name="T29" fmla="*/ 840 h 1202"/>
                <a:gd name="T30" fmla="*/ 72 w 1448"/>
                <a:gd name="T31" fmla="*/ 810 h 1202"/>
                <a:gd name="T32" fmla="*/ 32 w 1448"/>
                <a:gd name="T33" fmla="*/ 744 h 1202"/>
                <a:gd name="T34" fmla="*/ 8 w 1448"/>
                <a:gd name="T35" fmla="*/ 666 h 1202"/>
                <a:gd name="T36" fmla="*/ 0 w 1448"/>
                <a:gd name="T37" fmla="*/ 580 h 1202"/>
                <a:gd name="T38" fmla="*/ 2 w 1448"/>
                <a:gd name="T39" fmla="*/ 534 h 1202"/>
                <a:gd name="T40" fmla="*/ 14 w 1448"/>
                <a:gd name="T41" fmla="*/ 458 h 1202"/>
                <a:gd name="T42" fmla="*/ 44 w 1448"/>
                <a:gd name="T43" fmla="*/ 386 h 1202"/>
                <a:gd name="T44" fmla="*/ 92 w 1448"/>
                <a:gd name="T45" fmla="*/ 318 h 1202"/>
                <a:gd name="T46" fmla="*/ 154 w 1448"/>
                <a:gd name="T47" fmla="*/ 256 h 1202"/>
                <a:gd name="T48" fmla="*/ 234 w 1448"/>
                <a:gd name="T49" fmla="*/ 196 h 1202"/>
                <a:gd name="T50" fmla="*/ 328 w 1448"/>
                <a:gd name="T51" fmla="*/ 144 h 1202"/>
                <a:gd name="T52" fmla="*/ 438 w 1448"/>
                <a:gd name="T53" fmla="*/ 94 h 1202"/>
                <a:gd name="T54" fmla="*/ 562 w 1448"/>
                <a:gd name="T55" fmla="*/ 52 h 1202"/>
                <a:gd name="T56" fmla="*/ 604 w 1448"/>
                <a:gd name="T57" fmla="*/ 40 h 1202"/>
                <a:gd name="T58" fmla="*/ 686 w 1448"/>
                <a:gd name="T59" fmla="*/ 20 h 1202"/>
                <a:gd name="T60" fmla="*/ 766 w 1448"/>
                <a:gd name="T61" fmla="*/ 6 h 1202"/>
                <a:gd name="T62" fmla="*/ 840 w 1448"/>
                <a:gd name="T63" fmla="*/ 0 h 1202"/>
                <a:gd name="T64" fmla="*/ 876 w 1448"/>
                <a:gd name="T65" fmla="*/ 0 h 1202"/>
                <a:gd name="T66" fmla="*/ 938 w 1448"/>
                <a:gd name="T67" fmla="*/ 2 h 1202"/>
                <a:gd name="T68" fmla="*/ 996 w 1448"/>
                <a:gd name="T69" fmla="*/ 8 h 1202"/>
                <a:gd name="T70" fmla="*/ 1048 w 1448"/>
                <a:gd name="T71" fmla="*/ 20 h 1202"/>
                <a:gd name="T72" fmla="*/ 1140 w 1448"/>
                <a:gd name="T73" fmla="*/ 54 h 1202"/>
                <a:gd name="T74" fmla="*/ 1216 w 1448"/>
                <a:gd name="T75" fmla="*/ 100 h 1202"/>
                <a:gd name="T76" fmla="*/ 1278 w 1448"/>
                <a:gd name="T77" fmla="*/ 154 h 1202"/>
                <a:gd name="T78" fmla="*/ 1328 w 1448"/>
                <a:gd name="T79" fmla="*/ 212 h 1202"/>
                <a:gd name="T80" fmla="*/ 1366 w 1448"/>
                <a:gd name="T81" fmla="*/ 270 h 1202"/>
                <a:gd name="T82" fmla="*/ 1392 w 1448"/>
                <a:gd name="T83" fmla="*/ 326 h 1202"/>
                <a:gd name="T84" fmla="*/ 1402 w 1448"/>
                <a:gd name="T85" fmla="*/ 350 h 1202"/>
                <a:gd name="T86" fmla="*/ 1428 w 1448"/>
                <a:gd name="T87" fmla="*/ 430 h 1202"/>
                <a:gd name="T88" fmla="*/ 1442 w 1448"/>
                <a:gd name="T89" fmla="*/ 510 h 1202"/>
                <a:gd name="T90" fmla="*/ 1448 w 1448"/>
                <a:gd name="T91" fmla="*/ 590 h 1202"/>
                <a:gd name="T92" fmla="*/ 1446 w 1448"/>
                <a:gd name="T93" fmla="*/ 664 h 1202"/>
                <a:gd name="T94" fmla="*/ 1434 w 1448"/>
                <a:gd name="T95" fmla="*/ 732 h 1202"/>
                <a:gd name="T96" fmla="*/ 1418 w 1448"/>
                <a:gd name="T97" fmla="*/ 790 h 1202"/>
                <a:gd name="T98" fmla="*/ 1394 w 1448"/>
                <a:gd name="T99" fmla="*/ 840 h 1202"/>
                <a:gd name="T100" fmla="*/ 1366 w 1448"/>
                <a:gd name="T101" fmla="*/ 874 h 1202"/>
                <a:gd name="T102" fmla="*/ 1340 w 1448"/>
                <a:gd name="T103" fmla="*/ 896 h 1202"/>
                <a:gd name="T104" fmla="*/ 1280 w 1448"/>
                <a:gd name="T105" fmla="*/ 930 h 1202"/>
                <a:gd name="T106" fmla="*/ 1216 w 1448"/>
                <a:gd name="T107" fmla="*/ 956 h 1202"/>
                <a:gd name="T108" fmla="*/ 1150 w 1448"/>
                <a:gd name="T109" fmla="*/ 976 h 1202"/>
                <a:gd name="T110" fmla="*/ 1054 w 1448"/>
                <a:gd name="T111" fmla="*/ 994 h 1202"/>
                <a:gd name="T112" fmla="*/ 948 w 1448"/>
                <a:gd name="T113" fmla="*/ 1004 h 1202"/>
                <a:gd name="T114" fmla="*/ 774 w 1448"/>
                <a:gd name="T115" fmla="*/ 1184 h 1202"/>
                <a:gd name="T116" fmla="*/ 768 w 1448"/>
                <a:gd name="T117" fmla="*/ 1192 h 1202"/>
                <a:gd name="T118" fmla="*/ 748 w 1448"/>
                <a:gd name="T119" fmla="*/ 1200 h 1202"/>
                <a:gd name="T120" fmla="*/ 736 w 1448"/>
                <a:gd name="T121" fmla="*/ 1202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448" h="1202">
                  <a:moveTo>
                    <a:pt x="736" y="1202"/>
                  </a:moveTo>
                  <a:lnTo>
                    <a:pt x="736" y="1202"/>
                  </a:lnTo>
                  <a:lnTo>
                    <a:pt x="728" y="1202"/>
                  </a:lnTo>
                  <a:lnTo>
                    <a:pt x="720" y="1200"/>
                  </a:lnTo>
                  <a:lnTo>
                    <a:pt x="720" y="1200"/>
                  </a:lnTo>
                  <a:lnTo>
                    <a:pt x="712" y="1196"/>
                  </a:lnTo>
                  <a:lnTo>
                    <a:pt x="706" y="1192"/>
                  </a:lnTo>
                  <a:lnTo>
                    <a:pt x="700" y="1186"/>
                  </a:lnTo>
                  <a:lnTo>
                    <a:pt x="696" y="1180"/>
                  </a:lnTo>
                  <a:lnTo>
                    <a:pt x="692" y="1174"/>
                  </a:lnTo>
                  <a:lnTo>
                    <a:pt x="690" y="1166"/>
                  </a:lnTo>
                  <a:lnTo>
                    <a:pt x="690" y="1158"/>
                  </a:lnTo>
                  <a:lnTo>
                    <a:pt x="688" y="1150"/>
                  </a:lnTo>
                  <a:lnTo>
                    <a:pt x="700" y="996"/>
                  </a:lnTo>
                  <a:lnTo>
                    <a:pt x="700" y="996"/>
                  </a:lnTo>
                  <a:lnTo>
                    <a:pt x="630" y="998"/>
                  </a:lnTo>
                  <a:lnTo>
                    <a:pt x="630" y="998"/>
                  </a:lnTo>
                  <a:lnTo>
                    <a:pt x="566" y="996"/>
                  </a:lnTo>
                  <a:lnTo>
                    <a:pt x="496" y="992"/>
                  </a:lnTo>
                  <a:lnTo>
                    <a:pt x="424" y="984"/>
                  </a:lnTo>
                  <a:lnTo>
                    <a:pt x="386" y="980"/>
                  </a:lnTo>
                  <a:lnTo>
                    <a:pt x="350" y="972"/>
                  </a:lnTo>
                  <a:lnTo>
                    <a:pt x="314" y="962"/>
                  </a:lnTo>
                  <a:lnTo>
                    <a:pt x="280" y="952"/>
                  </a:lnTo>
                  <a:lnTo>
                    <a:pt x="246" y="940"/>
                  </a:lnTo>
                  <a:lnTo>
                    <a:pt x="212" y="924"/>
                  </a:lnTo>
                  <a:lnTo>
                    <a:pt x="180" y="908"/>
                  </a:lnTo>
                  <a:lnTo>
                    <a:pt x="150" y="888"/>
                  </a:lnTo>
                  <a:lnTo>
                    <a:pt x="122" y="866"/>
                  </a:lnTo>
                  <a:lnTo>
                    <a:pt x="96" y="840"/>
                  </a:lnTo>
                  <a:lnTo>
                    <a:pt x="96" y="840"/>
                  </a:lnTo>
                  <a:lnTo>
                    <a:pt x="72" y="810"/>
                  </a:lnTo>
                  <a:lnTo>
                    <a:pt x="50" y="778"/>
                  </a:lnTo>
                  <a:lnTo>
                    <a:pt x="32" y="744"/>
                  </a:lnTo>
                  <a:lnTo>
                    <a:pt x="18" y="706"/>
                  </a:lnTo>
                  <a:lnTo>
                    <a:pt x="8" y="666"/>
                  </a:lnTo>
                  <a:lnTo>
                    <a:pt x="2" y="624"/>
                  </a:lnTo>
                  <a:lnTo>
                    <a:pt x="0" y="580"/>
                  </a:lnTo>
                  <a:lnTo>
                    <a:pt x="2" y="534"/>
                  </a:lnTo>
                  <a:lnTo>
                    <a:pt x="2" y="534"/>
                  </a:lnTo>
                  <a:lnTo>
                    <a:pt x="6" y="494"/>
                  </a:lnTo>
                  <a:lnTo>
                    <a:pt x="14" y="458"/>
                  </a:lnTo>
                  <a:lnTo>
                    <a:pt x="28" y="422"/>
                  </a:lnTo>
                  <a:lnTo>
                    <a:pt x="44" y="386"/>
                  </a:lnTo>
                  <a:lnTo>
                    <a:pt x="66" y="352"/>
                  </a:lnTo>
                  <a:lnTo>
                    <a:pt x="92" y="318"/>
                  </a:lnTo>
                  <a:lnTo>
                    <a:pt x="120" y="286"/>
                  </a:lnTo>
                  <a:lnTo>
                    <a:pt x="154" y="256"/>
                  </a:lnTo>
                  <a:lnTo>
                    <a:pt x="192" y="226"/>
                  </a:lnTo>
                  <a:lnTo>
                    <a:pt x="234" y="196"/>
                  </a:lnTo>
                  <a:lnTo>
                    <a:pt x="278" y="170"/>
                  </a:lnTo>
                  <a:lnTo>
                    <a:pt x="328" y="144"/>
                  </a:lnTo>
                  <a:lnTo>
                    <a:pt x="380" y="118"/>
                  </a:lnTo>
                  <a:lnTo>
                    <a:pt x="438" y="94"/>
                  </a:lnTo>
                  <a:lnTo>
                    <a:pt x="498" y="72"/>
                  </a:lnTo>
                  <a:lnTo>
                    <a:pt x="562" y="52"/>
                  </a:lnTo>
                  <a:lnTo>
                    <a:pt x="562" y="52"/>
                  </a:lnTo>
                  <a:lnTo>
                    <a:pt x="604" y="40"/>
                  </a:lnTo>
                  <a:lnTo>
                    <a:pt x="646" y="28"/>
                  </a:lnTo>
                  <a:lnTo>
                    <a:pt x="686" y="20"/>
                  </a:lnTo>
                  <a:lnTo>
                    <a:pt x="726" y="12"/>
                  </a:lnTo>
                  <a:lnTo>
                    <a:pt x="766" y="6"/>
                  </a:lnTo>
                  <a:lnTo>
                    <a:pt x="804" y="2"/>
                  </a:lnTo>
                  <a:lnTo>
                    <a:pt x="840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908" y="0"/>
                  </a:lnTo>
                  <a:lnTo>
                    <a:pt x="938" y="2"/>
                  </a:lnTo>
                  <a:lnTo>
                    <a:pt x="968" y="4"/>
                  </a:lnTo>
                  <a:lnTo>
                    <a:pt x="996" y="8"/>
                  </a:lnTo>
                  <a:lnTo>
                    <a:pt x="1022" y="14"/>
                  </a:lnTo>
                  <a:lnTo>
                    <a:pt x="1048" y="20"/>
                  </a:lnTo>
                  <a:lnTo>
                    <a:pt x="1096" y="36"/>
                  </a:lnTo>
                  <a:lnTo>
                    <a:pt x="1140" y="54"/>
                  </a:lnTo>
                  <a:lnTo>
                    <a:pt x="1180" y="76"/>
                  </a:lnTo>
                  <a:lnTo>
                    <a:pt x="1216" y="100"/>
                  </a:lnTo>
                  <a:lnTo>
                    <a:pt x="1250" y="126"/>
                  </a:lnTo>
                  <a:lnTo>
                    <a:pt x="1278" y="154"/>
                  </a:lnTo>
                  <a:lnTo>
                    <a:pt x="1304" y="182"/>
                  </a:lnTo>
                  <a:lnTo>
                    <a:pt x="1328" y="212"/>
                  </a:lnTo>
                  <a:lnTo>
                    <a:pt x="1348" y="240"/>
                  </a:lnTo>
                  <a:lnTo>
                    <a:pt x="1366" y="270"/>
                  </a:lnTo>
                  <a:lnTo>
                    <a:pt x="1380" y="298"/>
                  </a:lnTo>
                  <a:lnTo>
                    <a:pt x="1392" y="326"/>
                  </a:lnTo>
                  <a:lnTo>
                    <a:pt x="1402" y="350"/>
                  </a:lnTo>
                  <a:lnTo>
                    <a:pt x="1402" y="350"/>
                  </a:lnTo>
                  <a:lnTo>
                    <a:pt x="1416" y="390"/>
                  </a:lnTo>
                  <a:lnTo>
                    <a:pt x="1428" y="430"/>
                  </a:lnTo>
                  <a:lnTo>
                    <a:pt x="1436" y="470"/>
                  </a:lnTo>
                  <a:lnTo>
                    <a:pt x="1442" y="510"/>
                  </a:lnTo>
                  <a:lnTo>
                    <a:pt x="1446" y="550"/>
                  </a:lnTo>
                  <a:lnTo>
                    <a:pt x="1448" y="590"/>
                  </a:lnTo>
                  <a:lnTo>
                    <a:pt x="1448" y="628"/>
                  </a:lnTo>
                  <a:lnTo>
                    <a:pt x="1446" y="664"/>
                  </a:lnTo>
                  <a:lnTo>
                    <a:pt x="1440" y="698"/>
                  </a:lnTo>
                  <a:lnTo>
                    <a:pt x="1434" y="732"/>
                  </a:lnTo>
                  <a:lnTo>
                    <a:pt x="1426" y="762"/>
                  </a:lnTo>
                  <a:lnTo>
                    <a:pt x="1418" y="790"/>
                  </a:lnTo>
                  <a:lnTo>
                    <a:pt x="1406" y="816"/>
                  </a:lnTo>
                  <a:lnTo>
                    <a:pt x="1394" y="840"/>
                  </a:lnTo>
                  <a:lnTo>
                    <a:pt x="1380" y="858"/>
                  </a:lnTo>
                  <a:lnTo>
                    <a:pt x="1366" y="874"/>
                  </a:lnTo>
                  <a:lnTo>
                    <a:pt x="1366" y="874"/>
                  </a:lnTo>
                  <a:lnTo>
                    <a:pt x="1340" y="896"/>
                  </a:lnTo>
                  <a:lnTo>
                    <a:pt x="1310" y="914"/>
                  </a:lnTo>
                  <a:lnTo>
                    <a:pt x="1280" y="930"/>
                  </a:lnTo>
                  <a:lnTo>
                    <a:pt x="1248" y="944"/>
                  </a:lnTo>
                  <a:lnTo>
                    <a:pt x="1216" y="956"/>
                  </a:lnTo>
                  <a:lnTo>
                    <a:pt x="1184" y="968"/>
                  </a:lnTo>
                  <a:lnTo>
                    <a:pt x="1150" y="976"/>
                  </a:lnTo>
                  <a:lnTo>
                    <a:pt x="1118" y="984"/>
                  </a:lnTo>
                  <a:lnTo>
                    <a:pt x="1054" y="994"/>
                  </a:lnTo>
                  <a:lnTo>
                    <a:pt x="996" y="1000"/>
                  </a:lnTo>
                  <a:lnTo>
                    <a:pt x="948" y="1004"/>
                  </a:lnTo>
                  <a:lnTo>
                    <a:pt x="914" y="1004"/>
                  </a:lnTo>
                  <a:lnTo>
                    <a:pt x="774" y="1184"/>
                  </a:lnTo>
                  <a:lnTo>
                    <a:pt x="774" y="1184"/>
                  </a:lnTo>
                  <a:lnTo>
                    <a:pt x="768" y="1192"/>
                  </a:lnTo>
                  <a:lnTo>
                    <a:pt x="758" y="1198"/>
                  </a:lnTo>
                  <a:lnTo>
                    <a:pt x="748" y="1200"/>
                  </a:lnTo>
                  <a:lnTo>
                    <a:pt x="736" y="1202"/>
                  </a:lnTo>
                  <a:lnTo>
                    <a:pt x="736" y="1202"/>
                  </a:lnTo>
                  <a:close/>
                </a:path>
              </a:pathLst>
            </a:custGeom>
            <a:solidFill>
              <a:srgbClr val="B1B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350" kern="0">
                <a:solidFill>
                  <a:prstClr val="black"/>
                </a:solidFill>
              </a:endParaRPr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1852613" y="119063"/>
              <a:ext cx="2286000" cy="1895475"/>
            </a:xfrm>
            <a:custGeom>
              <a:avLst/>
              <a:gdLst>
                <a:gd name="T0" fmla="*/ 732 w 1440"/>
                <a:gd name="T1" fmla="*/ 1194 h 1194"/>
                <a:gd name="T2" fmla="*/ 718 w 1440"/>
                <a:gd name="T3" fmla="*/ 1192 h 1194"/>
                <a:gd name="T4" fmla="*/ 704 w 1440"/>
                <a:gd name="T5" fmla="*/ 1184 h 1194"/>
                <a:gd name="T6" fmla="*/ 690 w 1440"/>
                <a:gd name="T7" fmla="*/ 1162 h 1194"/>
                <a:gd name="T8" fmla="*/ 700 w 1440"/>
                <a:gd name="T9" fmla="*/ 988 h 1194"/>
                <a:gd name="T10" fmla="*/ 626 w 1440"/>
                <a:gd name="T11" fmla="*/ 990 h 1194"/>
                <a:gd name="T12" fmla="*/ 562 w 1440"/>
                <a:gd name="T13" fmla="*/ 988 h 1194"/>
                <a:gd name="T14" fmla="*/ 420 w 1440"/>
                <a:gd name="T15" fmla="*/ 978 h 1194"/>
                <a:gd name="T16" fmla="*/ 348 w 1440"/>
                <a:gd name="T17" fmla="*/ 964 h 1194"/>
                <a:gd name="T18" fmla="*/ 278 w 1440"/>
                <a:gd name="T19" fmla="*/ 944 h 1194"/>
                <a:gd name="T20" fmla="*/ 210 w 1440"/>
                <a:gd name="T21" fmla="*/ 918 h 1194"/>
                <a:gd name="T22" fmla="*/ 148 w 1440"/>
                <a:gd name="T23" fmla="*/ 880 h 1194"/>
                <a:gd name="T24" fmla="*/ 96 w 1440"/>
                <a:gd name="T25" fmla="*/ 834 h 1194"/>
                <a:gd name="T26" fmla="*/ 70 w 1440"/>
                <a:gd name="T27" fmla="*/ 804 h 1194"/>
                <a:gd name="T28" fmla="*/ 32 w 1440"/>
                <a:gd name="T29" fmla="*/ 738 h 1194"/>
                <a:gd name="T30" fmla="*/ 8 w 1440"/>
                <a:gd name="T31" fmla="*/ 662 h 1194"/>
                <a:gd name="T32" fmla="*/ 0 w 1440"/>
                <a:gd name="T33" fmla="*/ 576 h 1194"/>
                <a:gd name="T34" fmla="*/ 2 w 1440"/>
                <a:gd name="T35" fmla="*/ 530 h 1194"/>
                <a:gd name="T36" fmla="*/ 14 w 1440"/>
                <a:gd name="T37" fmla="*/ 454 h 1194"/>
                <a:gd name="T38" fmla="*/ 44 w 1440"/>
                <a:gd name="T39" fmla="*/ 384 h 1194"/>
                <a:gd name="T40" fmla="*/ 92 w 1440"/>
                <a:gd name="T41" fmla="*/ 316 h 1194"/>
                <a:gd name="T42" fmla="*/ 154 w 1440"/>
                <a:gd name="T43" fmla="*/ 254 h 1194"/>
                <a:gd name="T44" fmla="*/ 232 w 1440"/>
                <a:gd name="T45" fmla="*/ 196 h 1194"/>
                <a:gd name="T46" fmla="*/ 326 w 1440"/>
                <a:gd name="T47" fmla="*/ 142 h 1194"/>
                <a:gd name="T48" fmla="*/ 436 w 1440"/>
                <a:gd name="T49" fmla="*/ 94 h 1194"/>
                <a:gd name="T50" fmla="*/ 560 w 1440"/>
                <a:gd name="T51" fmla="*/ 52 h 1194"/>
                <a:gd name="T52" fmla="*/ 602 w 1440"/>
                <a:gd name="T53" fmla="*/ 40 h 1194"/>
                <a:gd name="T54" fmla="*/ 684 w 1440"/>
                <a:gd name="T55" fmla="*/ 20 h 1194"/>
                <a:gd name="T56" fmla="*/ 762 w 1440"/>
                <a:gd name="T57" fmla="*/ 6 h 1194"/>
                <a:gd name="T58" fmla="*/ 836 w 1440"/>
                <a:gd name="T59" fmla="*/ 0 h 1194"/>
                <a:gd name="T60" fmla="*/ 872 w 1440"/>
                <a:gd name="T61" fmla="*/ 0 h 1194"/>
                <a:gd name="T62" fmla="*/ 934 w 1440"/>
                <a:gd name="T63" fmla="*/ 2 h 1194"/>
                <a:gd name="T64" fmla="*/ 990 w 1440"/>
                <a:gd name="T65" fmla="*/ 8 h 1194"/>
                <a:gd name="T66" fmla="*/ 1042 w 1440"/>
                <a:gd name="T67" fmla="*/ 20 h 1194"/>
                <a:gd name="T68" fmla="*/ 1134 w 1440"/>
                <a:gd name="T69" fmla="*/ 54 h 1194"/>
                <a:gd name="T70" fmla="*/ 1210 w 1440"/>
                <a:gd name="T71" fmla="*/ 100 h 1194"/>
                <a:gd name="T72" fmla="*/ 1272 w 1440"/>
                <a:gd name="T73" fmla="*/ 152 h 1194"/>
                <a:gd name="T74" fmla="*/ 1320 w 1440"/>
                <a:gd name="T75" fmla="*/ 210 h 1194"/>
                <a:gd name="T76" fmla="*/ 1358 w 1440"/>
                <a:gd name="T77" fmla="*/ 268 h 1194"/>
                <a:gd name="T78" fmla="*/ 1384 w 1440"/>
                <a:gd name="T79" fmla="*/ 322 h 1194"/>
                <a:gd name="T80" fmla="*/ 1396 w 1440"/>
                <a:gd name="T81" fmla="*/ 348 h 1194"/>
                <a:gd name="T82" fmla="*/ 1420 w 1440"/>
                <a:gd name="T83" fmla="*/ 428 h 1194"/>
                <a:gd name="T84" fmla="*/ 1434 w 1440"/>
                <a:gd name="T85" fmla="*/ 508 h 1194"/>
                <a:gd name="T86" fmla="*/ 1440 w 1440"/>
                <a:gd name="T87" fmla="*/ 586 h 1194"/>
                <a:gd name="T88" fmla="*/ 1438 w 1440"/>
                <a:gd name="T89" fmla="*/ 658 h 1194"/>
                <a:gd name="T90" fmla="*/ 1428 w 1440"/>
                <a:gd name="T91" fmla="*/ 726 h 1194"/>
                <a:gd name="T92" fmla="*/ 1410 w 1440"/>
                <a:gd name="T93" fmla="*/ 784 h 1194"/>
                <a:gd name="T94" fmla="*/ 1388 w 1440"/>
                <a:gd name="T95" fmla="*/ 832 h 1194"/>
                <a:gd name="T96" fmla="*/ 1358 w 1440"/>
                <a:gd name="T97" fmla="*/ 868 h 1194"/>
                <a:gd name="T98" fmla="*/ 1332 w 1440"/>
                <a:gd name="T99" fmla="*/ 888 h 1194"/>
                <a:gd name="T100" fmla="*/ 1274 w 1440"/>
                <a:gd name="T101" fmla="*/ 922 h 1194"/>
                <a:gd name="T102" fmla="*/ 1212 w 1440"/>
                <a:gd name="T103" fmla="*/ 948 h 1194"/>
                <a:gd name="T104" fmla="*/ 1146 w 1440"/>
                <a:gd name="T105" fmla="*/ 968 h 1194"/>
                <a:gd name="T106" fmla="*/ 1050 w 1440"/>
                <a:gd name="T107" fmla="*/ 986 h 1194"/>
                <a:gd name="T108" fmla="*/ 944 w 1440"/>
                <a:gd name="T109" fmla="*/ 996 h 1194"/>
                <a:gd name="T110" fmla="*/ 768 w 1440"/>
                <a:gd name="T111" fmla="*/ 1178 h 1194"/>
                <a:gd name="T112" fmla="*/ 760 w 1440"/>
                <a:gd name="T113" fmla="*/ 1184 h 1194"/>
                <a:gd name="T114" fmla="*/ 742 w 1440"/>
                <a:gd name="T115" fmla="*/ 1194 h 1194"/>
                <a:gd name="T116" fmla="*/ 732 w 1440"/>
                <a:gd name="T117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40" h="1194">
                  <a:moveTo>
                    <a:pt x="732" y="1194"/>
                  </a:moveTo>
                  <a:lnTo>
                    <a:pt x="732" y="1194"/>
                  </a:lnTo>
                  <a:lnTo>
                    <a:pt x="724" y="1194"/>
                  </a:lnTo>
                  <a:lnTo>
                    <a:pt x="718" y="1192"/>
                  </a:lnTo>
                  <a:lnTo>
                    <a:pt x="718" y="1192"/>
                  </a:lnTo>
                  <a:lnTo>
                    <a:pt x="704" y="1184"/>
                  </a:lnTo>
                  <a:lnTo>
                    <a:pt x="696" y="1174"/>
                  </a:lnTo>
                  <a:lnTo>
                    <a:pt x="690" y="1162"/>
                  </a:lnTo>
                  <a:lnTo>
                    <a:pt x="688" y="1148"/>
                  </a:lnTo>
                  <a:lnTo>
                    <a:pt x="700" y="988"/>
                  </a:lnTo>
                  <a:lnTo>
                    <a:pt x="700" y="988"/>
                  </a:lnTo>
                  <a:lnTo>
                    <a:pt x="626" y="990"/>
                  </a:lnTo>
                  <a:lnTo>
                    <a:pt x="626" y="990"/>
                  </a:lnTo>
                  <a:lnTo>
                    <a:pt x="562" y="988"/>
                  </a:lnTo>
                  <a:lnTo>
                    <a:pt x="492" y="984"/>
                  </a:lnTo>
                  <a:lnTo>
                    <a:pt x="420" y="978"/>
                  </a:lnTo>
                  <a:lnTo>
                    <a:pt x="384" y="972"/>
                  </a:lnTo>
                  <a:lnTo>
                    <a:pt x="348" y="964"/>
                  </a:lnTo>
                  <a:lnTo>
                    <a:pt x="312" y="956"/>
                  </a:lnTo>
                  <a:lnTo>
                    <a:pt x="278" y="944"/>
                  </a:lnTo>
                  <a:lnTo>
                    <a:pt x="244" y="932"/>
                  </a:lnTo>
                  <a:lnTo>
                    <a:pt x="210" y="918"/>
                  </a:lnTo>
                  <a:lnTo>
                    <a:pt x="178" y="900"/>
                  </a:lnTo>
                  <a:lnTo>
                    <a:pt x="148" y="880"/>
                  </a:lnTo>
                  <a:lnTo>
                    <a:pt x="120" y="858"/>
                  </a:lnTo>
                  <a:lnTo>
                    <a:pt x="96" y="834"/>
                  </a:lnTo>
                  <a:lnTo>
                    <a:pt x="96" y="834"/>
                  </a:lnTo>
                  <a:lnTo>
                    <a:pt x="70" y="804"/>
                  </a:lnTo>
                  <a:lnTo>
                    <a:pt x="50" y="772"/>
                  </a:lnTo>
                  <a:lnTo>
                    <a:pt x="32" y="738"/>
                  </a:lnTo>
                  <a:lnTo>
                    <a:pt x="18" y="700"/>
                  </a:lnTo>
                  <a:lnTo>
                    <a:pt x="8" y="662"/>
                  </a:lnTo>
                  <a:lnTo>
                    <a:pt x="2" y="620"/>
                  </a:lnTo>
                  <a:lnTo>
                    <a:pt x="0" y="576"/>
                  </a:lnTo>
                  <a:lnTo>
                    <a:pt x="2" y="530"/>
                  </a:lnTo>
                  <a:lnTo>
                    <a:pt x="2" y="530"/>
                  </a:lnTo>
                  <a:lnTo>
                    <a:pt x="6" y="492"/>
                  </a:lnTo>
                  <a:lnTo>
                    <a:pt x="14" y="454"/>
                  </a:lnTo>
                  <a:lnTo>
                    <a:pt x="28" y="418"/>
                  </a:lnTo>
                  <a:lnTo>
                    <a:pt x="44" y="384"/>
                  </a:lnTo>
                  <a:lnTo>
                    <a:pt x="66" y="350"/>
                  </a:lnTo>
                  <a:lnTo>
                    <a:pt x="92" y="316"/>
                  </a:lnTo>
                  <a:lnTo>
                    <a:pt x="120" y="284"/>
                  </a:lnTo>
                  <a:lnTo>
                    <a:pt x="154" y="254"/>
                  </a:lnTo>
                  <a:lnTo>
                    <a:pt x="190" y="224"/>
                  </a:lnTo>
                  <a:lnTo>
                    <a:pt x="232" y="196"/>
                  </a:lnTo>
                  <a:lnTo>
                    <a:pt x="278" y="168"/>
                  </a:lnTo>
                  <a:lnTo>
                    <a:pt x="326" y="142"/>
                  </a:lnTo>
                  <a:lnTo>
                    <a:pt x="378" y="118"/>
                  </a:lnTo>
                  <a:lnTo>
                    <a:pt x="436" y="94"/>
                  </a:lnTo>
                  <a:lnTo>
                    <a:pt x="496" y="72"/>
                  </a:lnTo>
                  <a:lnTo>
                    <a:pt x="560" y="52"/>
                  </a:lnTo>
                  <a:lnTo>
                    <a:pt x="560" y="52"/>
                  </a:lnTo>
                  <a:lnTo>
                    <a:pt x="602" y="40"/>
                  </a:lnTo>
                  <a:lnTo>
                    <a:pt x="644" y="28"/>
                  </a:lnTo>
                  <a:lnTo>
                    <a:pt x="684" y="20"/>
                  </a:lnTo>
                  <a:lnTo>
                    <a:pt x="724" y="12"/>
                  </a:lnTo>
                  <a:lnTo>
                    <a:pt x="762" y="6"/>
                  </a:lnTo>
                  <a:lnTo>
                    <a:pt x="800" y="2"/>
                  </a:lnTo>
                  <a:lnTo>
                    <a:pt x="836" y="0"/>
                  </a:lnTo>
                  <a:lnTo>
                    <a:pt x="872" y="0"/>
                  </a:lnTo>
                  <a:lnTo>
                    <a:pt x="872" y="0"/>
                  </a:lnTo>
                  <a:lnTo>
                    <a:pt x="904" y="0"/>
                  </a:lnTo>
                  <a:lnTo>
                    <a:pt x="934" y="2"/>
                  </a:lnTo>
                  <a:lnTo>
                    <a:pt x="964" y="4"/>
                  </a:lnTo>
                  <a:lnTo>
                    <a:pt x="990" y="8"/>
                  </a:lnTo>
                  <a:lnTo>
                    <a:pt x="1018" y="14"/>
                  </a:lnTo>
                  <a:lnTo>
                    <a:pt x="1042" y="20"/>
                  </a:lnTo>
                  <a:lnTo>
                    <a:pt x="1090" y="36"/>
                  </a:lnTo>
                  <a:lnTo>
                    <a:pt x="1134" y="54"/>
                  </a:lnTo>
                  <a:lnTo>
                    <a:pt x="1174" y="76"/>
                  </a:lnTo>
                  <a:lnTo>
                    <a:pt x="1210" y="100"/>
                  </a:lnTo>
                  <a:lnTo>
                    <a:pt x="1242" y="124"/>
                  </a:lnTo>
                  <a:lnTo>
                    <a:pt x="1272" y="152"/>
                  </a:lnTo>
                  <a:lnTo>
                    <a:pt x="1298" y="180"/>
                  </a:lnTo>
                  <a:lnTo>
                    <a:pt x="1320" y="210"/>
                  </a:lnTo>
                  <a:lnTo>
                    <a:pt x="1340" y="238"/>
                  </a:lnTo>
                  <a:lnTo>
                    <a:pt x="1358" y="268"/>
                  </a:lnTo>
                  <a:lnTo>
                    <a:pt x="1372" y="296"/>
                  </a:lnTo>
                  <a:lnTo>
                    <a:pt x="1384" y="322"/>
                  </a:lnTo>
                  <a:lnTo>
                    <a:pt x="1396" y="348"/>
                  </a:lnTo>
                  <a:lnTo>
                    <a:pt x="1396" y="348"/>
                  </a:lnTo>
                  <a:lnTo>
                    <a:pt x="1408" y="388"/>
                  </a:lnTo>
                  <a:lnTo>
                    <a:pt x="1420" y="428"/>
                  </a:lnTo>
                  <a:lnTo>
                    <a:pt x="1428" y="468"/>
                  </a:lnTo>
                  <a:lnTo>
                    <a:pt x="1434" y="508"/>
                  </a:lnTo>
                  <a:lnTo>
                    <a:pt x="1438" y="546"/>
                  </a:lnTo>
                  <a:lnTo>
                    <a:pt x="1440" y="586"/>
                  </a:lnTo>
                  <a:lnTo>
                    <a:pt x="1440" y="622"/>
                  </a:lnTo>
                  <a:lnTo>
                    <a:pt x="1438" y="658"/>
                  </a:lnTo>
                  <a:lnTo>
                    <a:pt x="1434" y="694"/>
                  </a:lnTo>
                  <a:lnTo>
                    <a:pt x="1428" y="726"/>
                  </a:lnTo>
                  <a:lnTo>
                    <a:pt x="1420" y="756"/>
                  </a:lnTo>
                  <a:lnTo>
                    <a:pt x="1410" y="784"/>
                  </a:lnTo>
                  <a:lnTo>
                    <a:pt x="1400" y="810"/>
                  </a:lnTo>
                  <a:lnTo>
                    <a:pt x="1388" y="832"/>
                  </a:lnTo>
                  <a:lnTo>
                    <a:pt x="1374" y="852"/>
                  </a:lnTo>
                  <a:lnTo>
                    <a:pt x="1358" y="868"/>
                  </a:lnTo>
                  <a:lnTo>
                    <a:pt x="1358" y="868"/>
                  </a:lnTo>
                  <a:lnTo>
                    <a:pt x="1332" y="888"/>
                  </a:lnTo>
                  <a:lnTo>
                    <a:pt x="1304" y="906"/>
                  </a:lnTo>
                  <a:lnTo>
                    <a:pt x="1274" y="922"/>
                  </a:lnTo>
                  <a:lnTo>
                    <a:pt x="1244" y="936"/>
                  </a:lnTo>
                  <a:lnTo>
                    <a:pt x="1212" y="948"/>
                  </a:lnTo>
                  <a:lnTo>
                    <a:pt x="1178" y="960"/>
                  </a:lnTo>
                  <a:lnTo>
                    <a:pt x="1146" y="968"/>
                  </a:lnTo>
                  <a:lnTo>
                    <a:pt x="1114" y="976"/>
                  </a:lnTo>
                  <a:lnTo>
                    <a:pt x="1050" y="986"/>
                  </a:lnTo>
                  <a:lnTo>
                    <a:pt x="992" y="992"/>
                  </a:lnTo>
                  <a:lnTo>
                    <a:pt x="944" y="996"/>
                  </a:lnTo>
                  <a:lnTo>
                    <a:pt x="908" y="996"/>
                  </a:lnTo>
                  <a:lnTo>
                    <a:pt x="768" y="1178"/>
                  </a:lnTo>
                  <a:lnTo>
                    <a:pt x="768" y="1178"/>
                  </a:lnTo>
                  <a:lnTo>
                    <a:pt x="760" y="1184"/>
                  </a:lnTo>
                  <a:lnTo>
                    <a:pt x="752" y="1190"/>
                  </a:lnTo>
                  <a:lnTo>
                    <a:pt x="742" y="1194"/>
                  </a:lnTo>
                  <a:lnTo>
                    <a:pt x="732" y="1194"/>
                  </a:lnTo>
                  <a:lnTo>
                    <a:pt x="732" y="1194"/>
                  </a:lnTo>
                  <a:close/>
                </a:path>
              </a:pathLst>
            </a:custGeom>
            <a:solidFill>
              <a:srgbClr val="EC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350" kern="0">
                <a:solidFill>
                  <a:prstClr val="black"/>
                </a:solidFill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1922463" y="188913"/>
              <a:ext cx="2146300" cy="1755775"/>
            </a:xfrm>
            <a:custGeom>
              <a:avLst/>
              <a:gdLst>
                <a:gd name="T0" fmla="*/ 842 w 1352"/>
                <a:gd name="T1" fmla="*/ 908 h 1106"/>
                <a:gd name="T2" fmla="*/ 890 w 1352"/>
                <a:gd name="T3" fmla="*/ 908 h 1106"/>
                <a:gd name="T4" fmla="*/ 1010 w 1352"/>
                <a:gd name="T5" fmla="*/ 898 h 1106"/>
                <a:gd name="T6" fmla="*/ 1082 w 1352"/>
                <a:gd name="T7" fmla="*/ 884 h 1106"/>
                <a:gd name="T8" fmla="*/ 1154 w 1352"/>
                <a:gd name="T9" fmla="*/ 862 h 1106"/>
                <a:gd name="T10" fmla="*/ 1224 w 1352"/>
                <a:gd name="T11" fmla="*/ 832 h 1106"/>
                <a:gd name="T12" fmla="*/ 1286 w 1352"/>
                <a:gd name="T13" fmla="*/ 790 h 1106"/>
                <a:gd name="T14" fmla="*/ 1298 w 1352"/>
                <a:gd name="T15" fmla="*/ 776 h 1106"/>
                <a:gd name="T16" fmla="*/ 1322 w 1352"/>
                <a:gd name="T17" fmla="*/ 736 h 1106"/>
                <a:gd name="T18" fmla="*/ 1338 w 1352"/>
                <a:gd name="T19" fmla="*/ 682 h 1106"/>
                <a:gd name="T20" fmla="*/ 1350 w 1352"/>
                <a:gd name="T21" fmla="*/ 618 h 1106"/>
                <a:gd name="T22" fmla="*/ 1352 w 1352"/>
                <a:gd name="T23" fmla="*/ 546 h 1106"/>
                <a:gd name="T24" fmla="*/ 1346 w 1352"/>
                <a:gd name="T25" fmla="*/ 468 h 1106"/>
                <a:gd name="T26" fmla="*/ 1332 w 1352"/>
                <a:gd name="T27" fmla="*/ 390 h 1106"/>
                <a:gd name="T28" fmla="*/ 1306 w 1352"/>
                <a:gd name="T29" fmla="*/ 310 h 1106"/>
                <a:gd name="T30" fmla="*/ 1270 w 1352"/>
                <a:gd name="T31" fmla="*/ 234 h 1106"/>
                <a:gd name="T32" fmla="*/ 1220 w 1352"/>
                <a:gd name="T33" fmla="*/ 164 h 1106"/>
                <a:gd name="T34" fmla="*/ 1158 w 1352"/>
                <a:gd name="T35" fmla="*/ 104 h 1106"/>
                <a:gd name="T36" fmla="*/ 1100 w 1352"/>
                <a:gd name="T37" fmla="*/ 66 h 1106"/>
                <a:gd name="T38" fmla="*/ 1058 w 1352"/>
                <a:gd name="T39" fmla="*/ 44 h 1106"/>
                <a:gd name="T40" fmla="*/ 1012 w 1352"/>
                <a:gd name="T41" fmla="*/ 26 h 1106"/>
                <a:gd name="T42" fmla="*/ 962 w 1352"/>
                <a:gd name="T43" fmla="*/ 12 h 1106"/>
                <a:gd name="T44" fmla="*/ 908 w 1352"/>
                <a:gd name="T45" fmla="*/ 4 h 1106"/>
                <a:gd name="T46" fmla="*/ 848 w 1352"/>
                <a:gd name="T47" fmla="*/ 0 h 1106"/>
                <a:gd name="T48" fmla="*/ 786 w 1352"/>
                <a:gd name="T49" fmla="*/ 0 h 1106"/>
                <a:gd name="T50" fmla="*/ 718 w 1352"/>
                <a:gd name="T51" fmla="*/ 6 h 1106"/>
                <a:gd name="T52" fmla="*/ 646 w 1352"/>
                <a:gd name="T53" fmla="*/ 20 h 1106"/>
                <a:gd name="T54" fmla="*/ 570 w 1352"/>
                <a:gd name="T55" fmla="*/ 38 h 1106"/>
                <a:gd name="T56" fmla="*/ 528 w 1352"/>
                <a:gd name="T57" fmla="*/ 50 h 1106"/>
                <a:gd name="T58" fmla="*/ 406 w 1352"/>
                <a:gd name="T59" fmla="*/ 92 h 1106"/>
                <a:gd name="T60" fmla="*/ 318 w 1352"/>
                <a:gd name="T61" fmla="*/ 130 h 1106"/>
                <a:gd name="T62" fmla="*/ 234 w 1352"/>
                <a:gd name="T63" fmla="*/ 174 h 1106"/>
                <a:gd name="T64" fmla="*/ 156 w 1352"/>
                <a:gd name="T65" fmla="*/ 228 h 1106"/>
                <a:gd name="T66" fmla="*/ 90 w 1352"/>
                <a:gd name="T67" fmla="*/ 290 h 1106"/>
                <a:gd name="T68" fmla="*/ 62 w 1352"/>
                <a:gd name="T69" fmla="*/ 324 h 1106"/>
                <a:gd name="T70" fmla="*/ 38 w 1352"/>
                <a:gd name="T71" fmla="*/ 362 h 1106"/>
                <a:gd name="T72" fmla="*/ 20 w 1352"/>
                <a:gd name="T73" fmla="*/ 402 h 1106"/>
                <a:gd name="T74" fmla="*/ 8 w 1352"/>
                <a:gd name="T75" fmla="*/ 444 h 1106"/>
                <a:gd name="T76" fmla="*/ 2 w 1352"/>
                <a:gd name="T77" fmla="*/ 488 h 1106"/>
                <a:gd name="T78" fmla="*/ 0 w 1352"/>
                <a:gd name="T79" fmla="*/ 526 h 1106"/>
                <a:gd name="T80" fmla="*/ 6 w 1352"/>
                <a:gd name="T81" fmla="*/ 594 h 1106"/>
                <a:gd name="T82" fmla="*/ 20 w 1352"/>
                <a:gd name="T83" fmla="*/ 654 h 1106"/>
                <a:gd name="T84" fmla="*/ 44 w 1352"/>
                <a:gd name="T85" fmla="*/ 706 h 1106"/>
                <a:gd name="T86" fmla="*/ 74 w 1352"/>
                <a:gd name="T87" fmla="*/ 750 h 1106"/>
                <a:gd name="T88" fmla="*/ 112 w 1352"/>
                <a:gd name="T89" fmla="*/ 786 h 1106"/>
                <a:gd name="T90" fmla="*/ 156 w 1352"/>
                <a:gd name="T91" fmla="*/ 818 h 1106"/>
                <a:gd name="T92" fmla="*/ 204 w 1352"/>
                <a:gd name="T93" fmla="*/ 842 h 1106"/>
                <a:gd name="T94" fmla="*/ 258 w 1352"/>
                <a:gd name="T95" fmla="*/ 862 h 1106"/>
                <a:gd name="T96" fmla="*/ 344 w 1352"/>
                <a:gd name="T97" fmla="*/ 882 h 1106"/>
                <a:gd name="T98" fmla="*/ 464 w 1352"/>
                <a:gd name="T99" fmla="*/ 898 h 1106"/>
                <a:gd name="T100" fmla="*/ 586 w 1352"/>
                <a:gd name="T101" fmla="*/ 902 h 1106"/>
                <a:gd name="T102" fmla="*/ 704 w 1352"/>
                <a:gd name="T103" fmla="*/ 898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52" h="1106">
                  <a:moveTo>
                    <a:pt x="688" y="1106"/>
                  </a:moveTo>
                  <a:lnTo>
                    <a:pt x="842" y="908"/>
                  </a:lnTo>
                  <a:lnTo>
                    <a:pt x="842" y="908"/>
                  </a:lnTo>
                  <a:lnTo>
                    <a:pt x="890" y="908"/>
                  </a:lnTo>
                  <a:lnTo>
                    <a:pt x="944" y="904"/>
                  </a:lnTo>
                  <a:lnTo>
                    <a:pt x="1010" y="898"/>
                  </a:lnTo>
                  <a:lnTo>
                    <a:pt x="1044" y="892"/>
                  </a:lnTo>
                  <a:lnTo>
                    <a:pt x="1082" y="884"/>
                  </a:lnTo>
                  <a:lnTo>
                    <a:pt x="1118" y="874"/>
                  </a:lnTo>
                  <a:lnTo>
                    <a:pt x="1154" y="862"/>
                  </a:lnTo>
                  <a:lnTo>
                    <a:pt x="1190" y="848"/>
                  </a:lnTo>
                  <a:lnTo>
                    <a:pt x="1224" y="832"/>
                  </a:lnTo>
                  <a:lnTo>
                    <a:pt x="1256" y="812"/>
                  </a:lnTo>
                  <a:lnTo>
                    <a:pt x="1286" y="790"/>
                  </a:lnTo>
                  <a:lnTo>
                    <a:pt x="1286" y="790"/>
                  </a:lnTo>
                  <a:lnTo>
                    <a:pt x="1298" y="776"/>
                  </a:lnTo>
                  <a:lnTo>
                    <a:pt x="1310" y="758"/>
                  </a:lnTo>
                  <a:lnTo>
                    <a:pt x="1322" y="736"/>
                  </a:lnTo>
                  <a:lnTo>
                    <a:pt x="1330" y="710"/>
                  </a:lnTo>
                  <a:lnTo>
                    <a:pt x="1338" y="682"/>
                  </a:lnTo>
                  <a:lnTo>
                    <a:pt x="1344" y="652"/>
                  </a:lnTo>
                  <a:lnTo>
                    <a:pt x="1350" y="618"/>
                  </a:lnTo>
                  <a:lnTo>
                    <a:pt x="1352" y="582"/>
                  </a:lnTo>
                  <a:lnTo>
                    <a:pt x="1352" y="546"/>
                  </a:lnTo>
                  <a:lnTo>
                    <a:pt x="1350" y="508"/>
                  </a:lnTo>
                  <a:lnTo>
                    <a:pt x="1346" y="468"/>
                  </a:lnTo>
                  <a:lnTo>
                    <a:pt x="1340" y="428"/>
                  </a:lnTo>
                  <a:lnTo>
                    <a:pt x="1332" y="390"/>
                  </a:lnTo>
                  <a:lnTo>
                    <a:pt x="1320" y="350"/>
                  </a:lnTo>
                  <a:lnTo>
                    <a:pt x="1306" y="310"/>
                  </a:lnTo>
                  <a:lnTo>
                    <a:pt x="1290" y="272"/>
                  </a:lnTo>
                  <a:lnTo>
                    <a:pt x="1270" y="234"/>
                  </a:lnTo>
                  <a:lnTo>
                    <a:pt x="1246" y="198"/>
                  </a:lnTo>
                  <a:lnTo>
                    <a:pt x="1220" y="164"/>
                  </a:lnTo>
                  <a:lnTo>
                    <a:pt x="1190" y="132"/>
                  </a:lnTo>
                  <a:lnTo>
                    <a:pt x="1158" y="104"/>
                  </a:lnTo>
                  <a:lnTo>
                    <a:pt x="1120" y="78"/>
                  </a:lnTo>
                  <a:lnTo>
                    <a:pt x="1100" y="66"/>
                  </a:lnTo>
                  <a:lnTo>
                    <a:pt x="1080" y="54"/>
                  </a:lnTo>
                  <a:lnTo>
                    <a:pt x="1058" y="44"/>
                  </a:lnTo>
                  <a:lnTo>
                    <a:pt x="1036" y="34"/>
                  </a:lnTo>
                  <a:lnTo>
                    <a:pt x="1012" y="26"/>
                  </a:lnTo>
                  <a:lnTo>
                    <a:pt x="988" y="18"/>
                  </a:lnTo>
                  <a:lnTo>
                    <a:pt x="962" y="12"/>
                  </a:lnTo>
                  <a:lnTo>
                    <a:pt x="936" y="8"/>
                  </a:lnTo>
                  <a:lnTo>
                    <a:pt x="908" y="4"/>
                  </a:lnTo>
                  <a:lnTo>
                    <a:pt x="878" y="2"/>
                  </a:lnTo>
                  <a:lnTo>
                    <a:pt x="848" y="0"/>
                  </a:lnTo>
                  <a:lnTo>
                    <a:pt x="818" y="0"/>
                  </a:lnTo>
                  <a:lnTo>
                    <a:pt x="786" y="0"/>
                  </a:lnTo>
                  <a:lnTo>
                    <a:pt x="752" y="4"/>
                  </a:lnTo>
                  <a:lnTo>
                    <a:pt x="718" y="6"/>
                  </a:lnTo>
                  <a:lnTo>
                    <a:pt x="682" y="12"/>
                  </a:lnTo>
                  <a:lnTo>
                    <a:pt x="646" y="20"/>
                  </a:lnTo>
                  <a:lnTo>
                    <a:pt x="608" y="28"/>
                  </a:lnTo>
                  <a:lnTo>
                    <a:pt x="570" y="38"/>
                  </a:lnTo>
                  <a:lnTo>
                    <a:pt x="528" y="50"/>
                  </a:lnTo>
                  <a:lnTo>
                    <a:pt x="528" y="50"/>
                  </a:lnTo>
                  <a:lnTo>
                    <a:pt x="448" y="76"/>
                  </a:lnTo>
                  <a:lnTo>
                    <a:pt x="406" y="92"/>
                  </a:lnTo>
                  <a:lnTo>
                    <a:pt x="362" y="110"/>
                  </a:lnTo>
                  <a:lnTo>
                    <a:pt x="318" y="130"/>
                  </a:lnTo>
                  <a:lnTo>
                    <a:pt x="276" y="150"/>
                  </a:lnTo>
                  <a:lnTo>
                    <a:pt x="234" y="174"/>
                  </a:lnTo>
                  <a:lnTo>
                    <a:pt x="194" y="200"/>
                  </a:lnTo>
                  <a:lnTo>
                    <a:pt x="156" y="228"/>
                  </a:lnTo>
                  <a:lnTo>
                    <a:pt x="120" y="258"/>
                  </a:lnTo>
                  <a:lnTo>
                    <a:pt x="90" y="290"/>
                  </a:lnTo>
                  <a:lnTo>
                    <a:pt x="74" y="308"/>
                  </a:lnTo>
                  <a:lnTo>
                    <a:pt x="62" y="324"/>
                  </a:lnTo>
                  <a:lnTo>
                    <a:pt x="50" y="342"/>
                  </a:lnTo>
                  <a:lnTo>
                    <a:pt x="38" y="362"/>
                  </a:lnTo>
                  <a:lnTo>
                    <a:pt x="28" y="382"/>
                  </a:lnTo>
                  <a:lnTo>
                    <a:pt x="20" y="402"/>
                  </a:lnTo>
                  <a:lnTo>
                    <a:pt x="12" y="422"/>
                  </a:lnTo>
                  <a:lnTo>
                    <a:pt x="8" y="444"/>
                  </a:lnTo>
                  <a:lnTo>
                    <a:pt x="4" y="466"/>
                  </a:lnTo>
                  <a:lnTo>
                    <a:pt x="2" y="488"/>
                  </a:lnTo>
                  <a:lnTo>
                    <a:pt x="2" y="488"/>
                  </a:lnTo>
                  <a:lnTo>
                    <a:pt x="0" y="526"/>
                  </a:lnTo>
                  <a:lnTo>
                    <a:pt x="2" y="562"/>
                  </a:lnTo>
                  <a:lnTo>
                    <a:pt x="6" y="594"/>
                  </a:lnTo>
                  <a:lnTo>
                    <a:pt x="12" y="624"/>
                  </a:lnTo>
                  <a:lnTo>
                    <a:pt x="20" y="654"/>
                  </a:lnTo>
                  <a:lnTo>
                    <a:pt x="30" y="680"/>
                  </a:lnTo>
                  <a:lnTo>
                    <a:pt x="44" y="706"/>
                  </a:lnTo>
                  <a:lnTo>
                    <a:pt x="58" y="728"/>
                  </a:lnTo>
                  <a:lnTo>
                    <a:pt x="74" y="750"/>
                  </a:lnTo>
                  <a:lnTo>
                    <a:pt x="92" y="768"/>
                  </a:lnTo>
                  <a:lnTo>
                    <a:pt x="112" y="786"/>
                  </a:lnTo>
                  <a:lnTo>
                    <a:pt x="132" y="802"/>
                  </a:lnTo>
                  <a:lnTo>
                    <a:pt x="156" y="818"/>
                  </a:lnTo>
                  <a:lnTo>
                    <a:pt x="180" y="830"/>
                  </a:lnTo>
                  <a:lnTo>
                    <a:pt x="204" y="842"/>
                  </a:lnTo>
                  <a:lnTo>
                    <a:pt x="230" y="852"/>
                  </a:lnTo>
                  <a:lnTo>
                    <a:pt x="258" y="862"/>
                  </a:lnTo>
                  <a:lnTo>
                    <a:pt x="286" y="870"/>
                  </a:lnTo>
                  <a:lnTo>
                    <a:pt x="344" y="882"/>
                  </a:lnTo>
                  <a:lnTo>
                    <a:pt x="402" y="892"/>
                  </a:lnTo>
                  <a:lnTo>
                    <a:pt x="464" y="898"/>
                  </a:lnTo>
                  <a:lnTo>
                    <a:pt x="526" y="900"/>
                  </a:lnTo>
                  <a:lnTo>
                    <a:pt x="586" y="902"/>
                  </a:lnTo>
                  <a:lnTo>
                    <a:pt x="646" y="900"/>
                  </a:lnTo>
                  <a:lnTo>
                    <a:pt x="704" y="898"/>
                  </a:lnTo>
                  <a:lnTo>
                    <a:pt x="688" y="1106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350" kern="0">
                <a:solidFill>
                  <a:prstClr val="black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 rot="555322">
            <a:off x="789922" y="740609"/>
            <a:ext cx="1823575" cy="59922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algn="ctr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401" b="1" kern="0" dirty="0">
                <a:solidFill>
                  <a:srgbClr val="FEFEFE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Advantages to pupils</a:t>
            </a:r>
          </a:p>
          <a:p>
            <a:pPr marL="4763" marR="10954" indent="-4763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401" b="1" kern="0" dirty="0">
                <a:solidFill>
                  <a:srgbClr val="FEFEFE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of the use of ICT</a:t>
            </a:r>
            <a:endParaRPr lang="en-GB" sz="1401" b="1" kern="0" dirty="0">
              <a:solidFill>
                <a:srgbClr val="3C3C3B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83003" y="1052838"/>
            <a:ext cx="319708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internet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designed for and is managed for adults. Therefore, children have to be protected from accessing unsuitable/undesirable materials. The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support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in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educational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and ensure that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 to pupils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met within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boundaries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pupils will develop ICT skills as part of a broad and balanced curriculum and will use the Internet as part of that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measures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in place to protect children from accessing unsuitable materials will be as follows </a:t>
            </a: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b="1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internet access will comply with council policy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will be protected by software which prevents access to dubious sites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access will be authorised and monitored by a responsible adult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pupils’ work will be open to teacher scrutiny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be taught rules of access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be made aware of the risks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Pupils will have their own passwords</a:t>
            </a: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218"/>
          <p:cNvSpPr/>
          <p:nvPr/>
        </p:nvSpPr>
        <p:spPr>
          <a:xfrm>
            <a:off x="3655472" y="67990"/>
            <a:ext cx="2422457" cy="795728"/>
          </a:xfrm>
          <a:custGeom>
            <a:avLst/>
            <a:gdLst/>
            <a:ahLst/>
            <a:cxnLst/>
            <a:rect l="0" t="0" r="0" b="0"/>
            <a:pathLst>
              <a:path w="2391391" h="720766">
                <a:moveTo>
                  <a:pt x="0" y="0"/>
                </a:moveTo>
                <a:lnTo>
                  <a:pt x="2391391" y="141023"/>
                </a:lnTo>
                <a:lnTo>
                  <a:pt x="2357203" y="720766"/>
                </a:lnTo>
                <a:lnTo>
                  <a:pt x="0" y="581751"/>
                </a:lnTo>
                <a:lnTo>
                  <a:pt x="0" y="0"/>
                </a:lnTo>
                <a:close/>
              </a:path>
            </a:pathLst>
          </a:custGeom>
          <a:solidFill>
            <a:srgbClr val="3C3C3B"/>
          </a:solidFill>
          <a:ln w="0" cap="flat">
            <a:noFill/>
            <a:miter lim="127000"/>
          </a:ln>
          <a:effectLst/>
        </p:spPr>
        <p:txBody>
          <a:bodyPr/>
          <a:lstStyle/>
          <a:p>
            <a:pPr defTabSz="685818">
              <a:defRPr/>
            </a:pPr>
            <a:endParaRPr lang="en-GB" sz="1350" kern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202500">
            <a:off x="3667551" y="253095"/>
            <a:ext cx="2449051" cy="19560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4763" marR="10954" indent="-4763" algn="ctr" defTabSz="685818">
              <a:lnSpc>
                <a:spcPct val="107000"/>
              </a:lnSpc>
              <a:spcAft>
                <a:spcPts val="601"/>
              </a:spcAft>
              <a:defRPr/>
            </a:pPr>
            <a:r>
              <a:rPr lang="en-GB" sz="1401" b="1" kern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Why is there a need to have an Internet policy?</a:t>
            </a:r>
            <a:endParaRPr lang="en-GB" sz="1401" b="1" kern="0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417856" y="3251976"/>
            <a:ext cx="796658" cy="593932"/>
            <a:chOff x="2503493" y="1862958"/>
            <a:chExt cx="609573" cy="530158"/>
          </a:xfrm>
        </p:grpSpPr>
        <p:sp>
          <p:nvSpPr>
            <p:cNvPr id="12" name="Shape 166"/>
            <p:cNvSpPr/>
            <p:nvPr/>
          </p:nvSpPr>
          <p:spPr>
            <a:xfrm>
              <a:off x="2806264" y="1862958"/>
              <a:ext cx="306802" cy="469086"/>
            </a:xfrm>
            <a:custGeom>
              <a:avLst/>
              <a:gdLst/>
              <a:ahLst/>
              <a:cxnLst/>
              <a:rect l="0" t="0" r="0" b="0"/>
              <a:pathLst>
                <a:path w="409086" h="625487">
                  <a:moveTo>
                    <a:pt x="319500" y="1918"/>
                  </a:moveTo>
                  <a:cubicBezTo>
                    <a:pt x="345358" y="0"/>
                    <a:pt x="367874" y="19406"/>
                    <a:pt x="369805" y="45263"/>
                  </a:cubicBezTo>
                  <a:lnTo>
                    <a:pt x="407169" y="548145"/>
                  </a:lnTo>
                  <a:cubicBezTo>
                    <a:pt x="409086" y="574002"/>
                    <a:pt x="389680" y="596519"/>
                    <a:pt x="363836" y="598450"/>
                  </a:cubicBezTo>
                  <a:lnTo>
                    <a:pt x="0" y="625487"/>
                  </a:lnTo>
                  <a:lnTo>
                    <a:pt x="0" y="473401"/>
                  </a:lnTo>
                  <a:lnTo>
                    <a:pt x="320542" y="449580"/>
                  </a:lnTo>
                  <a:lnTo>
                    <a:pt x="293313" y="83160"/>
                  </a:lnTo>
                  <a:lnTo>
                    <a:pt x="0" y="104957"/>
                  </a:lnTo>
                  <a:lnTo>
                    <a:pt x="0" y="25661"/>
                  </a:lnTo>
                  <a:lnTo>
                    <a:pt x="319500" y="1918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 cap="flat">
              <a:noFill/>
              <a:miter lim="127000"/>
            </a:ln>
            <a:effectLst/>
          </p:spPr>
          <p:txBody>
            <a:bodyPr/>
            <a:lstStyle/>
            <a:p>
              <a:pPr defTabSz="685818">
                <a:defRPr/>
              </a:pPr>
              <a:endParaRPr lang="en-GB" sz="1350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503493" y="1882203"/>
              <a:ext cx="554670" cy="510913"/>
              <a:chOff x="2351093" y="1729803"/>
              <a:chExt cx="554670" cy="510913"/>
            </a:xfrm>
          </p:grpSpPr>
          <p:sp>
            <p:nvSpPr>
              <p:cNvPr id="14" name="Shape 164"/>
              <p:cNvSpPr/>
              <p:nvPr/>
            </p:nvSpPr>
            <p:spPr>
              <a:xfrm>
                <a:off x="2535210" y="2164987"/>
                <a:ext cx="282309" cy="75729"/>
              </a:xfrm>
              <a:custGeom>
                <a:avLst/>
                <a:gdLst/>
                <a:ahLst/>
                <a:cxnLst/>
                <a:rect l="0" t="0" r="0" b="0"/>
                <a:pathLst>
                  <a:path w="376428" h="100978">
                    <a:moveTo>
                      <a:pt x="291719" y="0"/>
                    </a:moveTo>
                    <a:cubicBezTo>
                      <a:pt x="301269" y="28181"/>
                      <a:pt x="347142" y="67704"/>
                      <a:pt x="376428" y="73000"/>
                    </a:cubicBezTo>
                    <a:lnTo>
                      <a:pt x="0" y="100978"/>
                    </a:lnTo>
                    <a:cubicBezTo>
                      <a:pt x="29133" y="90386"/>
                      <a:pt x="66827" y="46634"/>
                      <a:pt x="72999" y="16256"/>
                    </a:cubicBezTo>
                    <a:lnTo>
                      <a:pt x="291719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 cap="flat">
                <a:noFill/>
                <a:miter lim="127000"/>
              </a:ln>
              <a:effectLst/>
            </p:spPr>
            <p:txBody>
              <a:bodyPr/>
              <a:lstStyle/>
              <a:p>
                <a:pPr defTabSz="685818">
                  <a:defRPr/>
                </a:pPr>
                <a:endParaRPr lang="en-GB" sz="135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Shape 165"/>
              <p:cNvSpPr/>
              <p:nvPr/>
            </p:nvSpPr>
            <p:spPr>
              <a:xfrm>
                <a:off x="2351093" y="1729803"/>
                <a:ext cx="302773" cy="468786"/>
              </a:xfrm>
              <a:custGeom>
                <a:avLst/>
                <a:gdLst/>
                <a:ahLst/>
                <a:cxnLst/>
                <a:rect l="0" t="0" r="0" b="0"/>
                <a:pathLst>
                  <a:path w="403714" h="625087">
                    <a:moveTo>
                      <a:pt x="403714" y="0"/>
                    </a:moveTo>
                    <a:lnTo>
                      <a:pt x="403714" y="79296"/>
                    </a:lnTo>
                    <a:lnTo>
                      <a:pt x="83172" y="103117"/>
                    </a:lnTo>
                    <a:lnTo>
                      <a:pt x="110401" y="469538"/>
                    </a:lnTo>
                    <a:lnTo>
                      <a:pt x="403714" y="447740"/>
                    </a:lnTo>
                    <a:lnTo>
                      <a:pt x="403714" y="599826"/>
                    </a:lnTo>
                    <a:lnTo>
                      <a:pt x="89598" y="623169"/>
                    </a:lnTo>
                    <a:cubicBezTo>
                      <a:pt x="63741" y="625087"/>
                      <a:pt x="41224" y="605682"/>
                      <a:pt x="39294" y="579824"/>
                    </a:cubicBezTo>
                    <a:lnTo>
                      <a:pt x="1930" y="76930"/>
                    </a:lnTo>
                    <a:cubicBezTo>
                      <a:pt x="0" y="51072"/>
                      <a:pt x="19405" y="28555"/>
                      <a:pt x="45263" y="26638"/>
                    </a:cubicBezTo>
                    <a:lnTo>
                      <a:pt x="403714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 cap="flat">
                <a:noFill/>
                <a:miter lim="127000"/>
              </a:ln>
              <a:effectLst/>
            </p:spPr>
            <p:txBody>
              <a:bodyPr/>
              <a:lstStyle/>
              <a:p>
                <a:pPr defTabSz="685818">
                  <a:defRPr/>
                </a:pPr>
                <a:endParaRPr lang="en-GB" sz="1350" kern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2390758" y="1763494"/>
                <a:ext cx="515005" cy="366528"/>
                <a:chOff x="2931692" y="1324761"/>
                <a:chExt cx="515005" cy="366528"/>
              </a:xfrm>
            </p:grpSpPr>
            <p:sp>
              <p:nvSpPr>
                <p:cNvPr id="17" name="Shape 142"/>
                <p:cNvSpPr/>
                <p:nvPr/>
              </p:nvSpPr>
              <p:spPr>
                <a:xfrm>
                  <a:off x="2931692" y="1324761"/>
                  <a:ext cx="515005" cy="36652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86702" h="488734">
                      <a:moveTo>
                        <a:pt x="653999" y="0"/>
                      </a:moveTo>
                      <a:lnTo>
                        <a:pt x="686702" y="440131"/>
                      </a:lnTo>
                      <a:lnTo>
                        <a:pt x="32703" y="488734"/>
                      </a:lnTo>
                      <a:lnTo>
                        <a:pt x="0" y="48603"/>
                      </a:lnTo>
                      <a:lnTo>
                        <a:pt x="653999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 w="0" cap="flat">
                  <a:noFill/>
                  <a:miter lim="127000"/>
                </a:ln>
                <a:effectLst/>
              </p:spPr>
              <p:txBody>
                <a:bodyPr/>
                <a:lstStyle/>
                <a:p>
                  <a:pPr defTabSz="685818">
                    <a:defRPr/>
                  </a:pPr>
                  <a:endParaRPr lang="en-GB" sz="1350" kern="0">
                    <a:solidFill>
                      <a:sysClr val="windowText" lastClr="000000"/>
                    </a:solidFill>
                  </a:endParaRPr>
                </a:p>
              </p:txBody>
            </p:sp>
            <p:pic>
              <p:nvPicPr>
                <p:cNvPr id="18" name="Picture 17"/>
                <p:cNvPicPr/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149071" y="1428777"/>
                  <a:ext cx="107437" cy="80005"/>
                </a:xfrm>
                <a:prstGeom prst="rect">
                  <a:avLst/>
                </a:prstGeom>
              </p:spPr>
            </p:pic>
            <p:pic>
              <p:nvPicPr>
                <p:cNvPr id="19" name="Picture 18"/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28498" y="1508782"/>
                  <a:ext cx="148584" cy="109721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0" name="Rectangle 19"/>
          <p:cNvSpPr/>
          <p:nvPr/>
        </p:nvSpPr>
        <p:spPr>
          <a:xfrm>
            <a:off x="6695029" y="-8334"/>
            <a:ext cx="3239266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accessing the internet pupils must…</a:t>
            </a:r>
          </a:p>
          <a:p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on using their own password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and accept that the school rules governing acceptable behaviour apply whilst using the internet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internet only with the teacher’s permission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available to the teacher all emails received or sent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send messages which could cause offence or upset to anyone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use bad language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from the internet only with the permission of an appropriate member of staff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give personal information e.g. name, address, phone number or age etc. to strangers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arrange a meeting with anyone on the internet. Report to the teacher anything which makes them uncomfortable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any breaches of rules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buy anything from the internet in school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disclose a password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log off when work it completed</a:t>
            </a:r>
          </a:p>
          <a:p>
            <a:pPr marL="171454" indent="-171454">
              <a:buFont typeface="Wingdings" panose="05000000000000000000" pitchFamily="2" charset="2"/>
              <a:buChar char="q"/>
            </a:pPr>
            <a:endParaRPr lang="en-GB" sz="1050" dirty="0">
              <a:solidFill>
                <a:srgbClr val="29252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4" indent="-171454">
              <a:buFont typeface="Wingdings" panose="05000000000000000000" pitchFamily="2" charset="2"/>
              <a:buChar char="q"/>
            </a:pPr>
            <a:r>
              <a:rPr lang="en-GB" sz="1050" dirty="0">
                <a:solidFill>
                  <a:srgbClr val="2925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that all access to the internet including emails can be monitored</a:t>
            </a:r>
          </a:p>
        </p:txBody>
      </p:sp>
    </p:spTree>
    <p:extLst>
      <p:ext uri="{BB962C8B-B14F-4D97-AF65-F5344CB8AC3E}">
        <p14:creationId xmlns:p14="http://schemas.microsoft.com/office/powerpoint/2010/main" val="245126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1626</Words>
  <Application>Microsoft Office PowerPoint</Application>
  <PresentationFormat>A4 Paper (210x297 mm)</PresentationFormat>
  <Paragraphs>254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Fife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Laura-M Paterson</dc:creator>
  <cp:lastModifiedBy>Laura-M Paterson</cp:lastModifiedBy>
  <cp:revision>3</cp:revision>
  <dcterms:created xsi:type="dcterms:W3CDTF">2018-06-11T12:37:41Z</dcterms:created>
  <dcterms:modified xsi:type="dcterms:W3CDTF">2018-06-11T13:11:07Z</dcterms:modified>
</cp:coreProperties>
</file>