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8" r:id="rId2"/>
    <p:sldId id="259" r:id="rId3"/>
    <p:sldId id="260" r:id="rId4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2A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4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7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4A44-343A-4B9F-AC1D-9B36CF7A920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13079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4A44-343A-4B9F-AC1D-9B36CF7A920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2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4A44-343A-4B9F-AC1D-9B36CF7A920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25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4283"/>
          <p:cNvSpPr/>
          <p:nvPr userDrawn="1"/>
        </p:nvSpPr>
        <p:spPr>
          <a:xfrm rot="5400000">
            <a:off x="1521846" y="-1522621"/>
            <a:ext cx="6858000" cy="9910308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rgbClr val="0070C0"/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pPr defTabSz="457200"/>
            <a:endParaRPr lang="en-GB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451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283"/>
          <p:cNvSpPr/>
          <p:nvPr userDrawn="1"/>
        </p:nvSpPr>
        <p:spPr>
          <a:xfrm rot="5400000">
            <a:off x="4835097" y="1777845"/>
            <a:ext cx="6858000" cy="3302325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rgbClr val="0070C0"/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pPr defTabSz="457200"/>
            <a:endParaRPr lang="en-GB" sz="1350">
              <a:solidFill>
                <a:prstClr val="black"/>
              </a:solidFill>
            </a:endParaRPr>
          </a:p>
        </p:txBody>
      </p:sp>
      <p:sp>
        <p:nvSpPr>
          <p:cNvPr id="9" name="Shape 4283"/>
          <p:cNvSpPr/>
          <p:nvPr userDrawn="1"/>
        </p:nvSpPr>
        <p:spPr>
          <a:xfrm rot="5400000">
            <a:off x="1468522" y="1713590"/>
            <a:ext cx="6858000" cy="3430822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pPr defTabSz="457200"/>
            <a:endParaRPr lang="en-GB" sz="1350" dirty="0">
              <a:solidFill>
                <a:prstClr val="black"/>
              </a:solidFill>
            </a:endParaRPr>
          </a:p>
        </p:txBody>
      </p:sp>
      <p:sp>
        <p:nvSpPr>
          <p:cNvPr id="10" name="Shape 4283"/>
          <p:cNvSpPr/>
          <p:nvPr userDrawn="1"/>
        </p:nvSpPr>
        <p:spPr>
          <a:xfrm rot="5400000">
            <a:off x="-1840098" y="1839323"/>
            <a:ext cx="6858000" cy="3186420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pPr defTabSz="457200"/>
            <a:endParaRPr lang="en-GB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42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283"/>
          <p:cNvSpPr/>
          <p:nvPr userDrawn="1"/>
        </p:nvSpPr>
        <p:spPr>
          <a:xfrm rot="5400000">
            <a:off x="4835097" y="1777840"/>
            <a:ext cx="6858000" cy="3302325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pPr defTabSz="457200"/>
            <a:endParaRPr lang="en-GB" sz="1350">
              <a:solidFill>
                <a:prstClr val="black"/>
              </a:solidFill>
            </a:endParaRPr>
          </a:p>
        </p:txBody>
      </p:sp>
      <p:sp>
        <p:nvSpPr>
          <p:cNvPr id="9" name="Shape 4283"/>
          <p:cNvSpPr/>
          <p:nvPr userDrawn="1"/>
        </p:nvSpPr>
        <p:spPr>
          <a:xfrm rot="5400000">
            <a:off x="1468522" y="1713590"/>
            <a:ext cx="6858000" cy="3430822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pPr defTabSz="457200"/>
            <a:endParaRPr lang="en-GB" sz="1350" dirty="0">
              <a:solidFill>
                <a:prstClr val="black"/>
              </a:solidFill>
            </a:endParaRPr>
          </a:p>
        </p:txBody>
      </p:sp>
      <p:sp>
        <p:nvSpPr>
          <p:cNvPr id="10" name="Shape 4283"/>
          <p:cNvSpPr/>
          <p:nvPr userDrawn="1"/>
        </p:nvSpPr>
        <p:spPr>
          <a:xfrm rot="5400000">
            <a:off x="-1840098" y="1839323"/>
            <a:ext cx="6858000" cy="3186420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pPr defTabSz="457200"/>
            <a:endParaRPr lang="en-GB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07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0879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4A44-343A-4B9F-AC1D-9B36CF7A920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2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4A44-343A-4B9F-AC1D-9B36CF7A920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8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4A44-343A-4B9F-AC1D-9B36CF7A920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65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4A44-343A-4B9F-AC1D-9B36CF7A920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19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44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4A44-343A-4B9F-AC1D-9B36CF7A920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17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4A44-343A-4B9F-AC1D-9B36CF7A920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BAA4A44-343A-4B9F-AC1D-9B36CF7A920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76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72" r:id="rId13"/>
    <p:sldLayoutId id="2147483673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35" t="6978" r="1468" b="8243"/>
          <a:stretch/>
        </p:blipFill>
        <p:spPr>
          <a:xfrm>
            <a:off x="0" y="7313"/>
            <a:ext cx="9918357" cy="6862119"/>
          </a:xfrm>
          <a:prstGeom prst="rect">
            <a:avLst/>
          </a:prstGeom>
        </p:spPr>
      </p:pic>
      <p:sp>
        <p:nvSpPr>
          <p:cNvPr id="24" name="Shape 218"/>
          <p:cNvSpPr/>
          <p:nvPr/>
        </p:nvSpPr>
        <p:spPr>
          <a:xfrm>
            <a:off x="-1" y="7313"/>
            <a:ext cx="2059460" cy="540541"/>
          </a:xfrm>
          <a:custGeom>
            <a:avLst/>
            <a:gdLst/>
            <a:ahLst/>
            <a:cxnLst/>
            <a:rect l="0" t="0" r="0" b="0"/>
            <a:pathLst>
              <a:path w="2391391" h="720766">
                <a:moveTo>
                  <a:pt x="0" y="0"/>
                </a:moveTo>
                <a:lnTo>
                  <a:pt x="2391391" y="141023"/>
                </a:lnTo>
                <a:lnTo>
                  <a:pt x="2357203" y="720766"/>
                </a:lnTo>
                <a:lnTo>
                  <a:pt x="0" y="581751"/>
                </a:lnTo>
                <a:lnTo>
                  <a:pt x="0" y="0"/>
                </a:lnTo>
                <a:close/>
              </a:path>
            </a:pathLst>
          </a:custGeom>
          <a:solidFill>
            <a:srgbClr val="3C3C3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5" name="Shape 219"/>
          <p:cNvSpPr/>
          <p:nvPr/>
        </p:nvSpPr>
        <p:spPr>
          <a:xfrm>
            <a:off x="3809" y="362783"/>
            <a:ext cx="803780" cy="554207"/>
          </a:xfrm>
          <a:custGeom>
            <a:avLst/>
            <a:gdLst/>
            <a:ahLst/>
            <a:cxnLst/>
            <a:rect l="0" t="0" r="0" b="0"/>
            <a:pathLst>
              <a:path w="1855068" h="738989">
                <a:moveTo>
                  <a:pt x="0" y="0"/>
                </a:moveTo>
                <a:lnTo>
                  <a:pt x="1855068" y="109400"/>
                </a:lnTo>
                <a:lnTo>
                  <a:pt x="1817945" y="738989"/>
                </a:lnTo>
                <a:lnTo>
                  <a:pt x="0" y="631779"/>
                </a:lnTo>
                <a:lnTo>
                  <a:pt x="0" y="0"/>
                </a:lnTo>
                <a:close/>
              </a:path>
            </a:pathLst>
          </a:custGeom>
          <a:solidFill>
            <a:srgbClr val="3C3C3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6" name="Shape 220"/>
          <p:cNvSpPr/>
          <p:nvPr/>
        </p:nvSpPr>
        <p:spPr>
          <a:xfrm>
            <a:off x="3810" y="734113"/>
            <a:ext cx="1026656" cy="495843"/>
          </a:xfrm>
          <a:custGeom>
            <a:avLst/>
            <a:gdLst/>
            <a:ahLst/>
            <a:cxnLst/>
            <a:rect l="0" t="0" r="0" b="0"/>
            <a:pathLst>
              <a:path w="1987786" h="661166">
                <a:moveTo>
                  <a:pt x="0" y="0"/>
                </a:moveTo>
                <a:lnTo>
                  <a:pt x="1987786" y="117225"/>
                </a:lnTo>
                <a:lnTo>
                  <a:pt x="1955719" y="661166"/>
                </a:lnTo>
                <a:lnTo>
                  <a:pt x="0" y="545833"/>
                </a:lnTo>
                <a:lnTo>
                  <a:pt x="0" y="0"/>
                </a:lnTo>
                <a:close/>
              </a:path>
            </a:pathLst>
          </a:custGeom>
          <a:solidFill>
            <a:srgbClr val="3C3C3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7" name="Shape 221"/>
          <p:cNvSpPr/>
          <p:nvPr/>
        </p:nvSpPr>
        <p:spPr>
          <a:xfrm>
            <a:off x="3809" y="1085049"/>
            <a:ext cx="1602571" cy="491801"/>
          </a:xfrm>
          <a:custGeom>
            <a:avLst/>
            <a:gdLst/>
            <a:ahLst/>
            <a:cxnLst/>
            <a:rect l="0" t="0" r="0" b="0"/>
            <a:pathLst>
              <a:path w="1351113" h="655775">
                <a:moveTo>
                  <a:pt x="0" y="0"/>
                </a:moveTo>
                <a:lnTo>
                  <a:pt x="1351113" y="79677"/>
                </a:lnTo>
                <a:lnTo>
                  <a:pt x="1317140" y="655775"/>
                </a:lnTo>
                <a:lnTo>
                  <a:pt x="0" y="578101"/>
                </a:lnTo>
                <a:lnTo>
                  <a:pt x="0" y="0"/>
                </a:lnTo>
                <a:close/>
              </a:path>
            </a:pathLst>
          </a:custGeom>
          <a:solidFill>
            <a:srgbClr val="3C3C3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202500">
            <a:off x="178248" y="35736"/>
            <a:ext cx="2348378" cy="50433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b="1" kern="0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Stay safe</a:t>
            </a:r>
            <a:endParaRPr lang="en-GB" sz="3000" b="1" kern="0" dirty="0">
              <a:solidFill>
                <a:prstClr val="white">
                  <a:lumMod val="95000"/>
                </a:prst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 rot="202501">
            <a:off x="197694" y="732804"/>
            <a:ext cx="592144" cy="62046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kern="0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</a:p>
        </p:txBody>
      </p:sp>
      <p:sp>
        <p:nvSpPr>
          <p:cNvPr id="30" name="Rectangle 29"/>
          <p:cNvSpPr/>
          <p:nvPr/>
        </p:nvSpPr>
        <p:spPr>
          <a:xfrm rot="202499">
            <a:off x="70523" y="1078780"/>
            <a:ext cx="1414510" cy="50433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b="1" kern="0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internet</a:t>
            </a:r>
          </a:p>
        </p:txBody>
      </p:sp>
      <p:sp>
        <p:nvSpPr>
          <p:cNvPr id="31" name="Rectangle 30"/>
          <p:cNvSpPr/>
          <p:nvPr/>
        </p:nvSpPr>
        <p:spPr>
          <a:xfrm rot="202501">
            <a:off x="217510" y="374851"/>
            <a:ext cx="1120543" cy="62046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kern="0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endParaRPr lang="en-GB" sz="3000" kern="0" dirty="0">
              <a:solidFill>
                <a:prstClr val="white">
                  <a:lumMod val="95000"/>
                </a:prst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84531" y="6091131"/>
            <a:ext cx="7107032" cy="307777"/>
          </a:xfrm>
          <a:prstGeom prst="rect">
            <a:avLst/>
          </a:prstGeom>
          <a:solidFill>
            <a:srgbClr val="DA2A5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defTabSz="457200"/>
            <a:r>
              <a:rPr lang="en-GB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GB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Internet and using </a:t>
            </a:r>
            <a:r>
              <a:rPr lang="en-GB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n-GB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you must always follow the rules </a:t>
            </a:r>
            <a:r>
              <a:rPr lang="en-GB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above:</a:t>
            </a:r>
          </a:p>
        </p:txBody>
      </p:sp>
      <p:sp>
        <p:nvSpPr>
          <p:cNvPr id="36" name="Rectangle 35"/>
          <p:cNvSpPr/>
          <p:nvPr/>
        </p:nvSpPr>
        <p:spPr>
          <a:xfrm>
            <a:off x="0" y="1922320"/>
            <a:ext cx="1526922" cy="4185761"/>
          </a:xfrm>
          <a:prstGeom prst="rect">
            <a:avLst/>
          </a:prstGeom>
          <a:solidFill>
            <a:schemeClr val="bg2">
              <a:lumMod val="2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defTabSz="457200"/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GB" sz="1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INTERNET ACCESS</a:t>
            </a:r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including </a:t>
            </a:r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IS </a:t>
            </a:r>
            <a:r>
              <a:rPr lang="en-GB" sz="1400" dirty="0">
                <a:solidFill>
                  <a:srgbClr val="DA2A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MONITORED</a:t>
            </a:r>
          </a:p>
          <a:p>
            <a:pPr defTabSz="457200"/>
            <a:endParaRPr lang="en-GB" sz="1400" dirty="0">
              <a:solidFill>
                <a:prstClr val="white">
                  <a:lumMod val="8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rules </a:t>
            </a:r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acceptable </a:t>
            </a:r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 apply when using the Internet.  </a:t>
            </a:r>
          </a:p>
          <a:p>
            <a:pPr defTabSz="457200"/>
            <a:endParaRPr lang="en-GB" sz="1400" dirty="0">
              <a:solidFill>
                <a:prstClr val="white">
                  <a:lumMod val="8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or </a:t>
            </a:r>
            <a:r>
              <a:rPr lang="en-GB" sz="1400" dirty="0" err="1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headteacher</a:t>
            </a:r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contact your parents if you break these rules</a:t>
            </a:r>
            <a:r>
              <a:rPr lang="en-GB" sz="140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dirty="0">
              <a:solidFill>
                <a:prstClr val="white">
                  <a:lumMod val="8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Shape 221"/>
          <p:cNvSpPr/>
          <p:nvPr/>
        </p:nvSpPr>
        <p:spPr>
          <a:xfrm>
            <a:off x="3039344" y="251041"/>
            <a:ext cx="2603158" cy="491801"/>
          </a:xfrm>
          <a:custGeom>
            <a:avLst/>
            <a:gdLst/>
            <a:ahLst/>
            <a:cxnLst/>
            <a:rect l="0" t="0" r="0" b="0"/>
            <a:pathLst>
              <a:path w="1351113" h="655775">
                <a:moveTo>
                  <a:pt x="0" y="0"/>
                </a:moveTo>
                <a:lnTo>
                  <a:pt x="1351113" y="79677"/>
                </a:lnTo>
                <a:lnTo>
                  <a:pt x="1317140" y="655775"/>
                </a:lnTo>
                <a:lnTo>
                  <a:pt x="0" y="578101"/>
                </a:lnTo>
                <a:lnTo>
                  <a:pt x="0" y="0"/>
                </a:lnTo>
                <a:close/>
              </a:path>
            </a:pathLst>
          </a:custGeom>
          <a:solidFill>
            <a:srgbClr val="3C3C3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 rot="202499">
            <a:off x="3181517" y="243671"/>
            <a:ext cx="2135993" cy="50433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b="1" kern="0" dirty="0">
                <a:solidFill>
                  <a:srgbClr val="92D05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Pupil Rules</a:t>
            </a:r>
            <a:endParaRPr lang="en-GB" sz="3000" b="1" kern="0" dirty="0">
              <a:solidFill>
                <a:srgbClr val="92D05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438" r="9530"/>
          <a:stretch/>
        </p:blipFill>
        <p:spPr>
          <a:xfrm>
            <a:off x="8385103" y="5099353"/>
            <a:ext cx="1478652" cy="174058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40663" y="6581018"/>
            <a:ext cx="18373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825" dirty="0">
                <a:solidFill>
                  <a:prstClr val="white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</a:t>
            </a:r>
            <a:r>
              <a:rPr lang="en-GB" sz="1000" dirty="0">
                <a:solidFill>
                  <a:prstClr val="white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825" dirty="0">
                <a:solidFill>
                  <a:prstClr val="white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Children’s Services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968791" y="547852"/>
            <a:ext cx="761449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endParaRPr lang="en-GB" sz="15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using only your allocated username and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</a:t>
            </a:r>
            <a:endParaRPr lang="en-GB" sz="15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share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password, even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friend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Internet only with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permission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Internet only with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permission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use message boards or forums unless you have permission to access them and only do so for educational use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 for inappropriate information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instant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essaging or social media without permission from your teacher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social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 sites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Twitter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Facebook) instead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glow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 anything from the Internet in school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asked, show the teacher all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emails/messages received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</a:t>
            </a:r>
            <a:endParaRPr lang="en-GB" sz="15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bad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send messages which could cause offence or upset to anyone (known as       Cyberbullying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5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personal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photographs which could identify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yourself or individuals</a:t>
            </a:r>
            <a:endParaRPr lang="en-GB" sz="15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arrange a meeting with anyone on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Internet</a:t>
            </a:r>
            <a:endParaRPr lang="en-GB" sz="15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teacher anything which makes you feel uncomfortable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misuse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Internet rules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off when work is </a:t>
            </a:r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1105363" y="6540859"/>
            <a:ext cx="693758" cy="259584"/>
            <a:chOff x="0" y="0"/>
            <a:chExt cx="5256880" cy="2383206"/>
          </a:xfrm>
        </p:grpSpPr>
        <p:sp>
          <p:nvSpPr>
            <p:cNvPr id="45" name="Shape 16"/>
            <p:cNvSpPr/>
            <p:nvPr/>
          </p:nvSpPr>
          <p:spPr>
            <a:xfrm>
              <a:off x="419" y="580732"/>
              <a:ext cx="918629" cy="1341984"/>
            </a:xfrm>
            <a:custGeom>
              <a:avLst/>
              <a:gdLst/>
              <a:ahLst/>
              <a:cxnLst/>
              <a:rect l="0" t="0" r="0" b="0"/>
              <a:pathLst>
                <a:path w="918629" h="1341984">
                  <a:moveTo>
                    <a:pt x="82550" y="0"/>
                  </a:moveTo>
                  <a:cubicBezTo>
                    <a:pt x="209563" y="0"/>
                    <a:pt x="336550" y="8484"/>
                    <a:pt x="518592" y="8484"/>
                  </a:cubicBezTo>
                  <a:cubicBezTo>
                    <a:pt x="709066" y="8484"/>
                    <a:pt x="774700" y="0"/>
                    <a:pt x="857250" y="0"/>
                  </a:cubicBezTo>
                  <a:cubicBezTo>
                    <a:pt x="908050" y="0"/>
                    <a:pt x="918629" y="12713"/>
                    <a:pt x="918629" y="31775"/>
                  </a:cubicBezTo>
                  <a:lnTo>
                    <a:pt x="918629" y="296354"/>
                  </a:lnTo>
                  <a:cubicBezTo>
                    <a:pt x="918629" y="347154"/>
                    <a:pt x="903821" y="361963"/>
                    <a:pt x="876313" y="361963"/>
                  </a:cubicBezTo>
                  <a:cubicBezTo>
                    <a:pt x="787413" y="361963"/>
                    <a:pt x="791642" y="88913"/>
                    <a:pt x="569379" y="88913"/>
                  </a:cubicBezTo>
                  <a:cubicBezTo>
                    <a:pt x="484721" y="88913"/>
                    <a:pt x="467779" y="103734"/>
                    <a:pt x="467779" y="154534"/>
                  </a:cubicBezTo>
                  <a:lnTo>
                    <a:pt x="467779" y="558800"/>
                  </a:lnTo>
                  <a:cubicBezTo>
                    <a:pt x="467779" y="575742"/>
                    <a:pt x="491071" y="588442"/>
                    <a:pt x="524942" y="588442"/>
                  </a:cubicBezTo>
                  <a:cubicBezTo>
                    <a:pt x="607479" y="588442"/>
                    <a:pt x="660400" y="554571"/>
                    <a:pt x="683692" y="495325"/>
                  </a:cubicBezTo>
                  <a:cubicBezTo>
                    <a:pt x="709066" y="429704"/>
                    <a:pt x="709066" y="397954"/>
                    <a:pt x="742937" y="397954"/>
                  </a:cubicBezTo>
                  <a:cubicBezTo>
                    <a:pt x="764134" y="397954"/>
                    <a:pt x="778929" y="408534"/>
                    <a:pt x="778929" y="442404"/>
                  </a:cubicBezTo>
                  <a:cubicBezTo>
                    <a:pt x="778929" y="497421"/>
                    <a:pt x="770458" y="558800"/>
                    <a:pt x="770458" y="622313"/>
                  </a:cubicBezTo>
                  <a:cubicBezTo>
                    <a:pt x="770458" y="698525"/>
                    <a:pt x="778929" y="776821"/>
                    <a:pt x="778929" y="853034"/>
                  </a:cubicBezTo>
                  <a:cubicBezTo>
                    <a:pt x="778929" y="878434"/>
                    <a:pt x="759879" y="895363"/>
                    <a:pt x="738708" y="895363"/>
                  </a:cubicBezTo>
                  <a:cubicBezTo>
                    <a:pt x="700621" y="895363"/>
                    <a:pt x="698500" y="846671"/>
                    <a:pt x="666750" y="759904"/>
                  </a:cubicBezTo>
                  <a:cubicBezTo>
                    <a:pt x="643471" y="698525"/>
                    <a:pt x="611721" y="677329"/>
                    <a:pt x="524942" y="677329"/>
                  </a:cubicBezTo>
                  <a:cubicBezTo>
                    <a:pt x="491071" y="677329"/>
                    <a:pt x="467779" y="681571"/>
                    <a:pt x="467779" y="698525"/>
                  </a:cubicBezTo>
                  <a:lnTo>
                    <a:pt x="467779" y="1162037"/>
                  </a:lnTo>
                  <a:cubicBezTo>
                    <a:pt x="467779" y="1219200"/>
                    <a:pt x="497421" y="1261542"/>
                    <a:pt x="567284" y="1270000"/>
                  </a:cubicBezTo>
                  <a:cubicBezTo>
                    <a:pt x="601155" y="1274242"/>
                    <a:pt x="643471" y="1270000"/>
                    <a:pt x="643471" y="1308113"/>
                  </a:cubicBezTo>
                  <a:cubicBezTo>
                    <a:pt x="643471" y="1335646"/>
                    <a:pt x="611721" y="1341984"/>
                    <a:pt x="569379" y="1341984"/>
                  </a:cubicBezTo>
                  <a:cubicBezTo>
                    <a:pt x="465684" y="1341984"/>
                    <a:pt x="389471" y="1333500"/>
                    <a:pt x="292100" y="1333500"/>
                  </a:cubicBezTo>
                  <a:cubicBezTo>
                    <a:pt x="215913" y="1333500"/>
                    <a:pt x="139700" y="1341984"/>
                    <a:pt x="59284" y="1341984"/>
                  </a:cubicBezTo>
                  <a:cubicBezTo>
                    <a:pt x="21171" y="1341984"/>
                    <a:pt x="0" y="1341984"/>
                    <a:pt x="0" y="1310234"/>
                  </a:cubicBezTo>
                  <a:cubicBezTo>
                    <a:pt x="0" y="1238250"/>
                    <a:pt x="141821" y="1310234"/>
                    <a:pt x="141821" y="1153579"/>
                  </a:cubicBezTo>
                  <a:lnTo>
                    <a:pt x="141821" y="207454"/>
                  </a:lnTo>
                  <a:cubicBezTo>
                    <a:pt x="141821" y="150317"/>
                    <a:pt x="135471" y="103734"/>
                    <a:pt x="80442" y="78346"/>
                  </a:cubicBezTo>
                  <a:cubicBezTo>
                    <a:pt x="48705" y="65646"/>
                    <a:pt x="2134" y="74092"/>
                    <a:pt x="2134" y="35992"/>
                  </a:cubicBezTo>
                  <a:cubicBezTo>
                    <a:pt x="2134" y="6363"/>
                    <a:pt x="33871" y="0"/>
                    <a:pt x="8255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6" name="Shape 17"/>
            <p:cNvSpPr/>
            <p:nvPr/>
          </p:nvSpPr>
          <p:spPr>
            <a:xfrm>
              <a:off x="878310" y="923637"/>
              <a:ext cx="520713" cy="999071"/>
            </a:xfrm>
            <a:custGeom>
              <a:avLst/>
              <a:gdLst/>
              <a:ahLst/>
              <a:cxnLst/>
              <a:rect l="0" t="0" r="0" b="0"/>
              <a:pathLst>
                <a:path w="520713" h="999071">
                  <a:moveTo>
                    <a:pt x="372542" y="0"/>
                  </a:moveTo>
                  <a:cubicBezTo>
                    <a:pt x="391592" y="0"/>
                    <a:pt x="393713" y="14834"/>
                    <a:pt x="393713" y="71971"/>
                  </a:cubicBezTo>
                  <a:lnTo>
                    <a:pt x="393713" y="842429"/>
                  </a:lnTo>
                  <a:cubicBezTo>
                    <a:pt x="393713" y="965200"/>
                    <a:pt x="520713" y="901713"/>
                    <a:pt x="520713" y="965200"/>
                  </a:cubicBezTo>
                  <a:cubicBezTo>
                    <a:pt x="520713" y="988466"/>
                    <a:pt x="495313" y="999071"/>
                    <a:pt x="452971" y="999071"/>
                  </a:cubicBezTo>
                  <a:cubicBezTo>
                    <a:pt x="391592" y="999071"/>
                    <a:pt x="330213" y="990588"/>
                    <a:pt x="268834" y="990588"/>
                  </a:cubicBezTo>
                  <a:cubicBezTo>
                    <a:pt x="167234" y="990588"/>
                    <a:pt x="91021" y="999071"/>
                    <a:pt x="63513" y="999071"/>
                  </a:cubicBezTo>
                  <a:cubicBezTo>
                    <a:pt x="35992" y="999071"/>
                    <a:pt x="12713" y="988466"/>
                    <a:pt x="12713" y="965200"/>
                  </a:cubicBezTo>
                  <a:cubicBezTo>
                    <a:pt x="12713" y="912292"/>
                    <a:pt x="118542" y="948258"/>
                    <a:pt x="118542" y="874192"/>
                  </a:cubicBezTo>
                  <a:lnTo>
                    <a:pt x="118542" y="281534"/>
                  </a:lnTo>
                  <a:cubicBezTo>
                    <a:pt x="118542" y="192621"/>
                    <a:pt x="0" y="230734"/>
                    <a:pt x="0" y="184163"/>
                  </a:cubicBezTo>
                  <a:cubicBezTo>
                    <a:pt x="0" y="163005"/>
                    <a:pt x="25426" y="152413"/>
                    <a:pt x="42342" y="148171"/>
                  </a:cubicBezTo>
                  <a:cubicBezTo>
                    <a:pt x="179946" y="114300"/>
                    <a:pt x="345021" y="0"/>
                    <a:pt x="372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7" name="Shape 18"/>
            <p:cNvSpPr/>
            <p:nvPr/>
          </p:nvSpPr>
          <p:spPr>
            <a:xfrm>
              <a:off x="977815" y="525721"/>
              <a:ext cx="313258" cy="313258"/>
            </a:xfrm>
            <a:custGeom>
              <a:avLst/>
              <a:gdLst/>
              <a:ahLst/>
              <a:cxnLst/>
              <a:rect l="0" t="0" r="0" b="0"/>
              <a:pathLst>
                <a:path w="313258" h="313258">
                  <a:moveTo>
                    <a:pt x="156629" y="0"/>
                  </a:moveTo>
                  <a:cubicBezTo>
                    <a:pt x="251879" y="0"/>
                    <a:pt x="313258" y="69837"/>
                    <a:pt x="313258" y="156629"/>
                  </a:cubicBezTo>
                  <a:cubicBezTo>
                    <a:pt x="313258" y="243421"/>
                    <a:pt x="251879" y="313258"/>
                    <a:pt x="156629" y="313258"/>
                  </a:cubicBezTo>
                  <a:cubicBezTo>
                    <a:pt x="61379" y="313258"/>
                    <a:pt x="0" y="243421"/>
                    <a:pt x="0" y="156629"/>
                  </a:cubicBezTo>
                  <a:cubicBezTo>
                    <a:pt x="0" y="69837"/>
                    <a:pt x="61379" y="0"/>
                    <a:pt x="15662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8" name="Shape 19"/>
            <p:cNvSpPr/>
            <p:nvPr/>
          </p:nvSpPr>
          <p:spPr>
            <a:xfrm>
              <a:off x="1341681" y="415644"/>
              <a:ext cx="747179" cy="1507071"/>
            </a:xfrm>
            <a:custGeom>
              <a:avLst/>
              <a:gdLst/>
              <a:ahLst/>
              <a:cxnLst/>
              <a:rect l="0" t="0" r="0" b="0"/>
              <a:pathLst>
                <a:path w="747179" h="1507071">
                  <a:moveTo>
                    <a:pt x="556679" y="0"/>
                  </a:moveTo>
                  <a:cubicBezTo>
                    <a:pt x="651916" y="0"/>
                    <a:pt x="747179" y="29629"/>
                    <a:pt x="747179" y="84671"/>
                  </a:cubicBezTo>
                  <a:cubicBezTo>
                    <a:pt x="747179" y="122784"/>
                    <a:pt x="723900" y="304825"/>
                    <a:pt x="647688" y="304825"/>
                  </a:cubicBezTo>
                  <a:cubicBezTo>
                    <a:pt x="539738" y="304825"/>
                    <a:pt x="588429" y="59258"/>
                    <a:pt x="503771" y="59258"/>
                  </a:cubicBezTo>
                  <a:cubicBezTo>
                    <a:pt x="438137" y="59258"/>
                    <a:pt x="410629" y="175704"/>
                    <a:pt x="410629" y="323837"/>
                  </a:cubicBezTo>
                  <a:lnTo>
                    <a:pt x="410629" y="541871"/>
                  </a:lnTo>
                  <a:lnTo>
                    <a:pt x="571500" y="541871"/>
                  </a:lnTo>
                  <a:cubicBezTo>
                    <a:pt x="590538" y="541871"/>
                    <a:pt x="594792" y="548208"/>
                    <a:pt x="594792" y="586321"/>
                  </a:cubicBezTo>
                  <a:cubicBezTo>
                    <a:pt x="594792" y="624421"/>
                    <a:pt x="590538" y="630784"/>
                    <a:pt x="571500" y="630784"/>
                  </a:cubicBezTo>
                  <a:lnTo>
                    <a:pt x="410629" y="630784"/>
                  </a:lnTo>
                  <a:lnTo>
                    <a:pt x="410629" y="1308113"/>
                  </a:lnTo>
                  <a:cubicBezTo>
                    <a:pt x="410629" y="1490129"/>
                    <a:pt x="594792" y="1401216"/>
                    <a:pt x="594792" y="1473200"/>
                  </a:cubicBezTo>
                  <a:cubicBezTo>
                    <a:pt x="594792" y="1496466"/>
                    <a:pt x="575729" y="1507071"/>
                    <a:pt x="529158" y="1507071"/>
                  </a:cubicBezTo>
                  <a:cubicBezTo>
                    <a:pt x="495300" y="1507071"/>
                    <a:pt x="461429" y="1498587"/>
                    <a:pt x="260350" y="1498587"/>
                  </a:cubicBezTo>
                  <a:cubicBezTo>
                    <a:pt x="165100" y="1498587"/>
                    <a:pt x="105829" y="1507071"/>
                    <a:pt x="50800" y="1507071"/>
                  </a:cubicBezTo>
                  <a:cubicBezTo>
                    <a:pt x="16929" y="1507071"/>
                    <a:pt x="0" y="1492250"/>
                    <a:pt x="0" y="1473200"/>
                  </a:cubicBezTo>
                  <a:cubicBezTo>
                    <a:pt x="0" y="1411796"/>
                    <a:pt x="135458" y="1456258"/>
                    <a:pt x="135458" y="1367371"/>
                  </a:cubicBezTo>
                  <a:lnTo>
                    <a:pt x="135458" y="675208"/>
                  </a:lnTo>
                  <a:cubicBezTo>
                    <a:pt x="135458" y="630784"/>
                    <a:pt x="101587" y="630784"/>
                    <a:pt x="71958" y="630784"/>
                  </a:cubicBezTo>
                  <a:cubicBezTo>
                    <a:pt x="38087" y="630784"/>
                    <a:pt x="16929" y="630784"/>
                    <a:pt x="16929" y="599034"/>
                  </a:cubicBezTo>
                  <a:cubicBezTo>
                    <a:pt x="16929" y="575742"/>
                    <a:pt x="48679" y="558813"/>
                    <a:pt x="105829" y="546113"/>
                  </a:cubicBezTo>
                  <a:cubicBezTo>
                    <a:pt x="129108" y="541871"/>
                    <a:pt x="131229" y="524942"/>
                    <a:pt x="133338" y="495300"/>
                  </a:cubicBezTo>
                  <a:cubicBezTo>
                    <a:pt x="152400" y="232829"/>
                    <a:pt x="298438" y="0"/>
                    <a:pt x="55667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9" name="Shape 20"/>
            <p:cNvSpPr/>
            <p:nvPr/>
          </p:nvSpPr>
          <p:spPr>
            <a:xfrm>
              <a:off x="1898157" y="924480"/>
              <a:ext cx="448748" cy="1022959"/>
            </a:xfrm>
            <a:custGeom>
              <a:avLst/>
              <a:gdLst/>
              <a:ahLst/>
              <a:cxnLst/>
              <a:rect l="0" t="0" r="0" b="0"/>
              <a:pathLst>
                <a:path w="448748" h="1022959">
                  <a:moveTo>
                    <a:pt x="448748" y="0"/>
                  </a:moveTo>
                  <a:lnTo>
                    <a:pt x="448748" y="70507"/>
                  </a:lnTo>
                  <a:lnTo>
                    <a:pt x="436441" y="72602"/>
                  </a:lnTo>
                  <a:cubicBezTo>
                    <a:pt x="361891" y="98589"/>
                    <a:pt x="313284" y="209250"/>
                    <a:pt x="313284" y="316663"/>
                  </a:cubicBezTo>
                  <a:cubicBezTo>
                    <a:pt x="313284" y="354776"/>
                    <a:pt x="330213" y="371705"/>
                    <a:pt x="370408" y="371705"/>
                  </a:cubicBezTo>
                  <a:lnTo>
                    <a:pt x="448748" y="365714"/>
                  </a:lnTo>
                  <a:lnTo>
                    <a:pt x="448748" y="439447"/>
                  </a:lnTo>
                  <a:lnTo>
                    <a:pt x="351371" y="439447"/>
                  </a:lnTo>
                  <a:cubicBezTo>
                    <a:pt x="321729" y="439447"/>
                    <a:pt x="313284" y="454242"/>
                    <a:pt x="313284" y="517742"/>
                  </a:cubicBezTo>
                  <a:cubicBezTo>
                    <a:pt x="313284" y="616961"/>
                    <a:pt x="344696" y="728582"/>
                    <a:pt x="412697" y="798345"/>
                  </a:cubicBezTo>
                  <a:lnTo>
                    <a:pt x="448748" y="827358"/>
                  </a:lnTo>
                  <a:lnTo>
                    <a:pt x="448748" y="1022959"/>
                  </a:lnTo>
                  <a:lnTo>
                    <a:pt x="410913" y="1020985"/>
                  </a:lnTo>
                  <a:cubicBezTo>
                    <a:pt x="163714" y="994833"/>
                    <a:pt x="0" y="777307"/>
                    <a:pt x="0" y="511405"/>
                  </a:cubicBezTo>
                  <a:cubicBezTo>
                    <a:pt x="0" y="245479"/>
                    <a:pt x="152552" y="27952"/>
                    <a:pt x="412315" y="1800"/>
                  </a:cubicBezTo>
                  <a:lnTo>
                    <a:pt x="44874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0" name="Shape 21"/>
            <p:cNvSpPr/>
            <p:nvPr/>
          </p:nvSpPr>
          <p:spPr>
            <a:xfrm>
              <a:off x="2346906" y="1634843"/>
              <a:ext cx="383115" cy="313258"/>
            </a:xfrm>
            <a:custGeom>
              <a:avLst/>
              <a:gdLst/>
              <a:ahLst/>
              <a:cxnLst/>
              <a:rect l="0" t="0" r="0" b="0"/>
              <a:pathLst>
                <a:path w="383115" h="313258">
                  <a:moveTo>
                    <a:pt x="353473" y="0"/>
                  </a:moveTo>
                  <a:cubicBezTo>
                    <a:pt x="372535" y="0"/>
                    <a:pt x="383115" y="8458"/>
                    <a:pt x="383115" y="29629"/>
                  </a:cubicBezTo>
                  <a:cubicBezTo>
                    <a:pt x="383115" y="67742"/>
                    <a:pt x="340773" y="146050"/>
                    <a:pt x="285743" y="198958"/>
                  </a:cubicBezTo>
                  <a:cubicBezTo>
                    <a:pt x="203206" y="277266"/>
                    <a:pt x="114281" y="313258"/>
                    <a:pt x="12693" y="313258"/>
                  </a:cubicBezTo>
                  <a:lnTo>
                    <a:pt x="0" y="312596"/>
                  </a:lnTo>
                  <a:lnTo>
                    <a:pt x="0" y="116995"/>
                  </a:lnTo>
                  <a:lnTo>
                    <a:pt x="9180" y="124383"/>
                  </a:lnTo>
                  <a:cubicBezTo>
                    <a:pt x="42317" y="144723"/>
                    <a:pt x="81474" y="156629"/>
                    <a:pt x="126981" y="156629"/>
                  </a:cubicBezTo>
                  <a:cubicBezTo>
                    <a:pt x="198952" y="156629"/>
                    <a:pt x="247643" y="124879"/>
                    <a:pt x="277260" y="93129"/>
                  </a:cubicBezTo>
                  <a:cubicBezTo>
                    <a:pt x="323831" y="42329"/>
                    <a:pt x="328073" y="0"/>
                    <a:pt x="353473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1" name="Shape 22"/>
            <p:cNvSpPr/>
            <p:nvPr/>
          </p:nvSpPr>
          <p:spPr>
            <a:xfrm>
              <a:off x="2346906" y="923643"/>
              <a:ext cx="389465" cy="440284"/>
            </a:xfrm>
            <a:custGeom>
              <a:avLst/>
              <a:gdLst/>
              <a:ahLst/>
              <a:cxnLst/>
              <a:rect l="0" t="0" r="0" b="0"/>
              <a:pathLst>
                <a:path w="389465" h="440284">
                  <a:moveTo>
                    <a:pt x="16935" y="0"/>
                  </a:moveTo>
                  <a:cubicBezTo>
                    <a:pt x="270910" y="0"/>
                    <a:pt x="389465" y="190500"/>
                    <a:pt x="389465" y="359829"/>
                  </a:cubicBezTo>
                  <a:cubicBezTo>
                    <a:pt x="389465" y="425450"/>
                    <a:pt x="374631" y="440284"/>
                    <a:pt x="268815" y="440284"/>
                  </a:cubicBezTo>
                  <a:lnTo>
                    <a:pt x="0" y="440284"/>
                  </a:lnTo>
                  <a:lnTo>
                    <a:pt x="0" y="366551"/>
                  </a:lnTo>
                  <a:lnTo>
                    <a:pt x="7756" y="365958"/>
                  </a:lnTo>
                  <a:cubicBezTo>
                    <a:pt x="85451" y="351368"/>
                    <a:pt x="135465" y="308496"/>
                    <a:pt x="135465" y="198958"/>
                  </a:cubicBezTo>
                  <a:cubicBezTo>
                    <a:pt x="135465" y="118542"/>
                    <a:pt x="105823" y="67742"/>
                    <a:pt x="21165" y="67742"/>
                  </a:cubicBezTo>
                  <a:lnTo>
                    <a:pt x="0" y="71344"/>
                  </a:lnTo>
                  <a:lnTo>
                    <a:pt x="0" y="837"/>
                  </a:lnTo>
                  <a:lnTo>
                    <a:pt x="169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2" name="Shape 23"/>
            <p:cNvSpPr/>
            <p:nvPr/>
          </p:nvSpPr>
          <p:spPr>
            <a:xfrm>
              <a:off x="3221539" y="700459"/>
              <a:ext cx="83045" cy="166827"/>
            </a:xfrm>
            <a:custGeom>
              <a:avLst/>
              <a:gdLst/>
              <a:ahLst/>
              <a:cxnLst/>
              <a:rect l="0" t="0" r="0" b="0"/>
              <a:pathLst>
                <a:path w="83045" h="166827">
                  <a:moveTo>
                    <a:pt x="41516" y="0"/>
                  </a:moveTo>
                  <a:cubicBezTo>
                    <a:pt x="64453" y="0"/>
                    <a:pt x="83045" y="37363"/>
                    <a:pt x="83045" y="83414"/>
                  </a:cubicBezTo>
                  <a:cubicBezTo>
                    <a:pt x="83045" y="129489"/>
                    <a:pt x="64453" y="166827"/>
                    <a:pt x="41516" y="166827"/>
                  </a:cubicBezTo>
                  <a:cubicBezTo>
                    <a:pt x="18567" y="166827"/>
                    <a:pt x="0" y="129489"/>
                    <a:pt x="0" y="83414"/>
                  </a:cubicBezTo>
                  <a:cubicBezTo>
                    <a:pt x="0" y="37363"/>
                    <a:pt x="18567" y="0"/>
                    <a:pt x="4151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3" name="Shape 24"/>
            <p:cNvSpPr/>
            <p:nvPr/>
          </p:nvSpPr>
          <p:spPr>
            <a:xfrm>
              <a:off x="3854142" y="498213"/>
              <a:ext cx="137084" cy="243535"/>
            </a:xfrm>
            <a:custGeom>
              <a:avLst/>
              <a:gdLst/>
              <a:ahLst/>
              <a:cxnLst/>
              <a:rect l="0" t="0" r="0" b="0"/>
              <a:pathLst>
                <a:path w="137084" h="243535">
                  <a:moveTo>
                    <a:pt x="68542" y="0"/>
                  </a:moveTo>
                  <a:cubicBezTo>
                    <a:pt x="106400" y="0"/>
                    <a:pt x="137084" y="54521"/>
                    <a:pt x="137084" y="121755"/>
                  </a:cubicBezTo>
                  <a:cubicBezTo>
                    <a:pt x="137084" y="189014"/>
                    <a:pt x="106400" y="243535"/>
                    <a:pt x="68542" y="243535"/>
                  </a:cubicBezTo>
                  <a:cubicBezTo>
                    <a:pt x="30683" y="243535"/>
                    <a:pt x="0" y="189014"/>
                    <a:pt x="0" y="121755"/>
                  </a:cubicBezTo>
                  <a:cubicBezTo>
                    <a:pt x="0" y="54521"/>
                    <a:pt x="30683" y="0"/>
                    <a:pt x="68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4" name="Shape 25"/>
            <p:cNvSpPr/>
            <p:nvPr/>
          </p:nvSpPr>
          <p:spPr>
            <a:xfrm>
              <a:off x="2906616" y="714456"/>
              <a:ext cx="170307" cy="1055462"/>
            </a:xfrm>
            <a:custGeom>
              <a:avLst/>
              <a:gdLst/>
              <a:ahLst/>
              <a:cxnLst/>
              <a:rect l="0" t="0" r="0" b="0"/>
              <a:pathLst>
                <a:path w="170307" h="1055462">
                  <a:moveTo>
                    <a:pt x="170307" y="0"/>
                  </a:moveTo>
                  <a:lnTo>
                    <a:pt x="170307" y="171986"/>
                  </a:lnTo>
                  <a:lnTo>
                    <a:pt x="165824" y="155836"/>
                  </a:lnTo>
                  <a:lnTo>
                    <a:pt x="93993" y="471672"/>
                  </a:lnTo>
                  <a:lnTo>
                    <a:pt x="152426" y="870123"/>
                  </a:lnTo>
                  <a:lnTo>
                    <a:pt x="170307" y="789782"/>
                  </a:lnTo>
                  <a:lnTo>
                    <a:pt x="170307" y="1055462"/>
                  </a:lnTo>
                  <a:lnTo>
                    <a:pt x="111900" y="1029571"/>
                  </a:lnTo>
                  <a:lnTo>
                    <a:pt x="0" y="479470"/>
                  </a:lnTo>
                  <a:lnTo>
                    <a:pt x="140678" y="15425"/>
                  </a:lnTo>
                  <a:lnTo>
                    <a:pt x="17030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5" name="Shape 26"/>
            <p:cNvSpPr/>
            <p:nvPr/>
          </p:nvSpPr>
          <p:spPr>
            <a:xfrm>
              <a:off x="3076923" y="406847"/>
              <a:ext cx="521894" cy="1585554"/>
            </a:xfrm>
            <a:custGeom>
              <a:avLst/>
              <a:gdLst/>
              <a:ahLst/>
              <a:cxnLst/>
              <a:rect l="0" t="0" r="0" b="0"/>
              <a:pathLst>
                <a:path w="521894" h="1585554">
                  <a:moveTo>
                    <a:pt x="521894" y="0"/>
                  </a:moveTo>
                  <a:lnTo>
                    <a:pt x="521894" y="275258"/>
                  </a:lnTo>
                  <a:lnTo>
                    <a:pt x="488683" y="186751"/>
                  </a:lnTo>
                  <a:lnTo>
                    <a:pt x="367157" y="727301"/>
                  </a:lnTo>
                  <a:lnTo>
                    <a:pt x="488683" y="1370352"/>
                  </a:lnTo>
                  <a:lnTo>
                    <a:pt x="521894" y="1249716"/>
                  </a:lnTo>
                  <a:lnTo>
                    <a:pt x="521894" y="1585554"/>
                  </a:lnTo>
                  <a:lnTo>
                    <a:pt x="427101" y="1543288"/>
                  </a:lnTo>
                  <a:cubicBezTo>
                    <a:pt x="427101" y="1543288"/>
                    <a:pt x="276911" y="960727"/>
                    <a:pt x="211087" y="954719"/>
                  </a:cubicBezTo>
                  <a:cubicBezTo>
                    <a:pt x="140284" y="948293"/>
                    <a:pt x="19863" y="1371876"/>
                    <a:pt x="19863" y="1371876"/>
                  </a:cubicBezTo>
                  <a:lnTo>
                    <a:pt x="0" y="1363072"/>
                  </a:lnTo>
                  <a:lnTo>
                    <a:pt x="0" y="1097392"/>
                  </a:lnTo>
                  <a:lnTo>
                    <a:pt x="76314" y="754517"/>
                  </a:lnTo>
                  <a:lnTo>
                    <a:pt x="0" y="479596"/>
                  </a:lnTo>
                  <a:lnTo>
                    <a:pt x="0" y="307609"/>
                  </a:lnTo>
                  <a:lnTo>
                    <a:pt x="19088" y="297672"/>
                  </a:lnTo>
                  <a:cubicBezTo>
                    <a:pt x="19088" y="297672"/>
                    <a:pt x="67780" y="524596"/>
                    <a:pt x="207454" y="490407"/>
                  </a:cubicBezTo>
                  <a:cubicBezTo>
                    <a:pt x="340449" y="457883"/>
                    <a:pt x="437007" y="31150"/>
                    <a:pt x="437007" y="31150"/>
                  </a:cubicBezTo>
                  <a:lnTo>
                    <a:pt x="5218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6" name="Shape 27"/>
            <p:cNvSpPr/>
            <p:nvPr/>
          </p:nvSpPr>
          <p:spPr>
            <a:xfrm>
              <a:off x="3598817" y="26130"/>
              <a:ext cx="844817" cy="2325188"/>
            </a:xfrm>
            <a:custGeom>
              <a:avLst/>
              <a:gdLst/>
              <a:ahLst/>
              <a:cxnLst/>
              <a:rect l="0" t="0" r="0" b="0"/>
              <a:pathLst>
                <a:path w="844817" h="2325188">
                  <a:moveTo>
                    <a:pt x="844817" y="0"/>
                  </a:moveTo>
                  <a:lnTo>
                    <a:pt x="844817" y="388848"/>
                  </a:lnTo>
                  <a:lnTo>
                    <a:pt x="819747" y="317329"/>
                  </a:lnTo>
                  <a:lnTo>
                    <a:pt x="606628" y="1092854"/>
                  </a:lnTo>
                  <a:lnTo>
                    <a:pt x="813664" y="1975390"/>
                  </a:lnTo>
                  <a:lnTo>
                    <a:pt x="844817" y="1870479"/>
                  </a:lnTo>
                  <a:lnTo>
                    <a:pt x="844817" y="2325188"/>
                  </a:lnTo>
                  <a:lnTo>
                    <a:pt x="735609" y="2282743"/>
                  </a:lnTo>
                  <a:cubicBezTo>
                    <a:pt x="735609" y="2282743"/>
                    <a:pt x="452984" y="1369384"/>
                    <a:pt x="340042" y="1369384"/>
                  </a:cubicBezTo>
                  <a:cubicBezTo>
                    <a:pt x="221107" y="1369384"/>
                    <a:pt x="52578" y="1989715"/>
                    <a:pt x="52578" y="1989715"/>
                  </a:cubicBezTo>
                  <a:lnTo>
                    <a:pt x="0" y="1966272"/>
                  </a:lnTo>
                  <a:lnTo>
                    <a:pt x="0" y="1630434"/>
                  </a:lnTo>
                  <a:lnTo>
                    <a:pt x="154737" y="1068356"/>
                  </a:lnTo>
                  <a:lnTo>
                    <a:pt x="0" y="655975"/>
                  </a:lnTo>
                  <a:lnTo>
                    <a:pt x="0" y="380717"/>
                  </a:lnTo>
                  <a:lnTo>
                    <a:pt x="23127" y="372231"/>
                  </a:lnTo>
                  <a:cubicBezTo>
                    <a:pt x="23127" y="372231"/>
                    <a:pt x="136335" y="765017"/>
                    <a:pt x="326352" y="771011"/>
                  </a:cubicBezTo>
                  <a:cubicBezTo>
                    <a:pt x="516420" y="776993"/>
                    <a:pt x="782434" y="25965"/>
                    <a:pt x="782434" y="25965"/>
                  </a:cubicBezTo>
                  <a:lnTo>
                    <a:pt x="84481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7" name="Shape 28"/>
            <p:cNvSpPr/>
            <p:nvPr/>
          </p:nvSpPr>
          <p:spPr>
            <a:xfrm>
              <a:off x="4443634" y="0"/>
              <a:ext cx="496341" cy="2383206"/>
            </a:xfrm>
            <a:custGeom>
              <a:avLst/>
              <a:gdLst/>
              <a:ahLst/>
              <a:cxnLst/>
              <a:rect l="0" t="0" r="0" b="0"/>
              <a:pathLst>
                <a:path w="496341" h="2383206">
                  <a:moveTo>
                    <a:pt x="62776" y="0"/>
                  </a:moveTo>
                  <a:lnTo>
                    <a:pt x="496341" y="1117498"/>
                  </a:lnTo>
                  <a:lnTo>
                    <a:pt x="82042" y="2383206"/>
                  </a:lnTo>
                  <a:lnTo>
                    <a:pt x="0" y="2351318"/>
                  </a:lnTo>
                  <a:lnTo>
                    <a:pt x="0" y="1896609"/>
                  </a:lnTo>
                  <a:lnTo>
                    <a:pt x="238189" y="1094486"/>
                  </a:lnTo>
                  <a:lnTo>
                    <a:pt x="0" y="414978"/>
                  </a:lnTo>
                  <a:lnTo>
                    <a:pt x="0" y="26130"/>
                  </a:lnTo>
                  <a:lnTo>
                    <a:pt x="6277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8" name="Shape 29"/>
            <p:cNvSpPr/>
            <p:nvPr/>
          </p:nvSpPr>
          <p:spPr>
            <a:xfrm>
              <a:off x="2831714" y="1000477"/>
              <a:ext cx="2425166" cy="246829"/>
            </a:xfrm>
            <a:custGeom>
              <a:avLst/>
              <a:gdLst/>
              <a:ahLst/>
              <a:cxnLst/>
              <a:rect l="0" t="0" r="0" b="0"/>
              <a:pathLst>
                <a:path w="2425166" h="246829">
                  <a:moveTo>
                    <a:pt x="2102388" y="218"/>
                  </a:moveTo>
                  <a:cubicBezTo>
                    <a:pt x="2354237" y="388"/>
                    <a:pt x="2425166" y="20883"/>
                    <a:pt x="2425166" y="20883"/>
                  </a:cubicBezTo>
                  <a:lnTo>
                    <a:pt x="2199221" y="246829"/>
                  </a:lnTo>
                  <a:cubicBezTo>
                    <a:pt x="736562" y="80001"/>
                    <a:pt x="0" y="223651"/>
                    <a:pt x="0" y="223651"/>
                  </a:cubicBezTo>
                  <a:lnTo>
                    <a:pt x="0" y="187113"/>
                  </a:lnTo>
                  <a:cubicBezTo>
                    <a:pt x="1155709" y="33380"/>
                    <a:pt x="1778583" y="0"/>
                    <a:pt x="2102388" y="21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A31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9" name="Shape 30"/>
            <p:cNvSpPr/>
            <p:nvPr/>
          </p:nvSpPr>
          <p:spPr>
            <a:xfrm>
              <a:off x="0" y="2086232"/>
              <a:ext cx="251460" cy="245720"/>
            </a:xfrm>
            <a:custGeom>
              <a:avLst/>
              <a:gdLst/>
              <a:ahLst/>
              <a:cxnLst/>
              <a:rect l="0" t="0" r="0" b="0"/>
              <a:pathLst>
                <a:path w="251460" h="245720">
                  <a:moveTo>
                    <a:pt x="204140" y="0"/>
                  </a:moveTo>
                  <a:lnTo>
                    <a:pt x="237731" y="1524"/>
                  </a:lnTo>
                  <a:cubicBezTo>
                    <a:pt x="243434" y="2261"/>
                    <a:pt x="251460" y="3810"/>
                    <a:pt x="251460" y="11062"/>
                  </a:cubicBezTo>
                  <a:cubicBezTo>
                    <a:pt x="251460" y="13729"/>
                    <a:pt x="250698" y="16764"/>
                    <a:pt x="249542" y="19457"/>
                  </a:cubicBezTo>
                  <a:lnTo>
                    <a:pt x="241529" y="50724"/>
                  </a:lnTo>
                  <a:cubicBezTo>
                    <a:pt x="240017" y="58001"/>
                    <a:pt x="238100" y="67145"/>
                    <a:pt x="228943" y="67145"/>
                  </a:cubicBezTo>
                  <a:cubicBezTo>
                    <a:pt x="216726" y="67145"/>
                    <a:pt x="218249" y="45415"/>
                    <a:pt x="217868" y="38138"/>
                  </a:cubicBezTo>
                  <a:cubicBezTo>
                    <a:pt x="217500" y="22898"/>
                    <a:pt x="219786" y="14478"/>
                    <a:pt x="202222" y="14478"/>
                  </a:cubicBezTo>
                  <a:cubicBezTo>
                    <a:pt x="169405" y="14478"/>
                    <a:pt x="135077" y="31267"/>
                    <a:pt x="111036" y="53035"/>
                  </a:cubicBezTo>
                  <a:cubicBezTo>
                    <a:pt x="82791" y="78206"/>
                    <a:pt x="63716" y="117119"/>
                    <a:pt x="63716" y="155308"/>
                  </a:cubicBezTo>
                  <a:cubicBezTo>
                    <a:pt x="63716" y="195364"/>
                    <a:pt x="90437" y="230099"/>
                    <a:pt x="133553" y="230099"/>
                  </a:cubicBezTo>
                  <a:cubicBezTo>
                    <a:pt x="161023" y="230099"/>
                    <a:pt x="178562" y="212141"/>
                    <a:pt x="190779" y="189992"/>
                  </a:cubicBezTo>
                  <a:cubicBezTo>
                    <a:pt x="194983" y="182766"/>
                    <a:pt x="199555" y="170180"/>
                    <a:pt x="209868" y="170180"/>
                  </a:cubicBezTo>
                  <a:cubicBezTo>
                    <a:pt x="213296" y="170180"/>
                    <a:pt x="216357" y="172072"/>
                    <a:pt x="216357" y="175514"/>
                  </a:cubicBezTo>
                  <a:cubicBezTo>
                    <a:pt x="216357" y="178575"/>
                    <a:pt x="207569" y="207175"/>
                    <a:pt x="206058" y="214808"/>
                  </a:cubicBezTo>
                  <a:cubicBezTo>
                    <a:pt x="202997" y="230099"/>
                    <a:pt x="201079" y="231242"/>
                    <a:pt x="184684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71" y="245720"/>
                    <a:pt x="56477" y="240767"/>
                    <a:pt x="35484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31" y="66764"/>
                    <a:pt x="70955" y="40056"/>
                  </a:cubicBezTo>
                  <a:cubicBezTo>
                    <a:pt x="109500" y="14122"/>
                    <a:pt x="157226" y="0"/>
                    <a:pt x="20414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0" name="Shape 31"/>
            <p:cNvSpPr/>
            <p:nvPr/>
          </p:nvSpPr>
          <p:spPr>
            <a:xfrm>
              <a:off x="622012" y="2087443"/>
              <a:ext cx="134296" cy="244505"/>
            </a:xfrm>
            <a:custGeom>
              <a:avLst/>
              <a:gdLst/>
              <a:ahLst/>
              <a:cxnLst/>
              <a:rect l="0" t="0" r="0" b="0"/>
              <a:pathLst>
                <a:path w="134296" h="244505">
                  <a:moveTo>
                    <a:pt x="134296" y="0"/>
                  </a:moveTo>
                  <a:lnTo>
                    <a:pt x="134296" y="16113"/>
                  </a:lnTo>
                  <a:lnTo>
                    <a:pt x="133864" y="16206"/>
                  </a:lnTo>
                  <a:cubicBezTo>
                    <a:pt x="111050" y="26129"/>
                    <a:pt x="93374" y="48658"/>
                    <a:pt x="82791" y="70109"/>
                  </a:cubicBezTo>
                  <a:cubicBezTo>
                    <a:pt x="70574" y="94925"/>
                    <a:pt x="59880" y="138041"/>
                    <a:pt x="59880" y="165549"/>
                  </a:cubicBezTo>
                  <a:cubicBezTo>
                    <a:pt x="59880" y="196817"/>
                    <a:pt x="73241" y="231920"/>
                    <a:pt x="110630" y="231920"/>
                  </a:cubicBezTo>
                  <a:lnTo>
                    <a:pt x="134296" y="227506"/>
                  </a:lnTo>
                  <a:lnTo>
                    <a:pt x="134296" y="242934"/>
                  </a:lnTo>
                  <a:lnTo>
                    <a:pt x="116738" y="244505"/>
                  </a:lnTo>
                  <a:cubicBezTo>
                    <a:pt x="50343" y="244505"/>
                    <a:pt x="0" y="200233"/>
                    <a:pt x="0" y="134231"/>
                  </a:cubicBezTo>
                  <a:cubicBezTo>
                    <a:pt x="0" y="62455"/>
                    <a:pt x="61044" y="11994"/>
                    <a:pt x="128450" y="500"/>
                  </a:cubicBezTo>
                  <a:lnTo>
                    <a:pt x="13429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1" name="Shape 32"/>
            <p:cNvSpPr/>
            <p:nvPr/>
          </p:nvSpPr>
          <p:spPr>
            <a:xfrm>
              <a:off x="756308" y="2085454"/>
              <a:ext cx="133547" cy="244923"/>
            </a:xfrm>
            <a:custGeom>
              <a:avLst/>
              <a:gdLst/>
              <a:ahLst/>
              <a:cxnLst/>
              <a:rect l="0" t="0" r="0" b="0"/>
              <a:pathLst>
                <a:path w="133547" h="244923">
                  <a:moveTo>
                    <a:pt x="23273" y="0"/>
                  </a:moveTo>
                  <a:cubicBezTo>
                    <a:pt x="52267" y="0"/>
                    <a:pt x="77844" y="8039"/>
                    <a:pt x="98812" y="28245"/>
                  </a:cubicBezTo>
                  <a:cubicBezTo>
                    <a:pt x="120580" y="48082"/>
                    <a:pt x="133547" y="76683"/>
                    <a:pt x="133547" y="105702"/>
                  </a:cubicBezTo>
                  <a:cubicBezTo>
                    <a:pt x="133547" y="177822"/>
                    <a:pt x="80087" y="231526"/>
                    <a:pt x="12271" y="243825"/>
                  </a:cubicBezTo>
                  <a:lnTo>
                    <a:pt x="0" y="244923"/>
                  </a:lnTo>
                  <a:lnTo>
                    <a:pt x="0" y="229495"/>
                  </a:lnTo>
                  <a:lnTo>
                    <a:pt x="818" y="229343"/>
                  </a:lnTo>
                  <a:cubicBezTo>
                    <a:pt x="53374" y="208731"/>
                    <a:pt x="74416" y="123303"/>
                    <a:pt x="74416" y="75552"/>
                  </a:cubicBezTo>
                  <a:cubicBezTo>
                    <a:pt x="74416" y="42723"/>
                    <a:pt x="61817" y="12979"/>
                    <a:pt x="24022" y="12979"/>
                  </a:cubicBezTo>
                  <a:lnTo>
                    <a:pt x="0" y="18102"/>
                  </a:lnTo>
                  <a:lnTo>
                    <a:pt x="0" y="1989"/>
                  </a:lnTo>
                  <a:lnTo>
                    <a:pt x="2327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2" name="Shape 33"/>
            <p:cNvSpPr/>
            <p:nvPr/>
          </p:nvSpPr>
          <p:spPr>
            <a:xfrm>
              <a:off x="1291438" y="2089262"/>
              <a:ext cx="287706" cy="242684"/>
            </a:xfrm>
            <a:custGeom>
              <a:avLst/>
              <a:gdLst/>
              <a:ahLst/>
              <a:cxnLst/>
              <a:rect l="0" t="0" r="0" b="0"/>
              <a:pathLst>
                <a:path w="287706" h="242684">
                  <a:moveTo>
                    <a:pt x="28994" y="0"/>
                  </a:moveTo>
                  <a:cubicBezTo>
                    <a:pt x="47320" y="394"/>
                    <a:pt x="66383" y="1918"/>
                    <a:pt x="85458" y="1918"/>
                  </a:cubicBezTo>
                  <a:cubicBezTo>
                    <a:pt x="103772" y="1918"/>
                    <a:pt x="122860" y="394"/>
                    <a:pt x="141567" y="0"/>
                  </a:cubicBezTo>
                  <a:cubicBezTo>
                    <a:pt x="146520" y="0"/>
                    <a:pt x="150724" y="2667"/>
                    <a:pt x="150724" y="8027"/>
                  </a:cubicBezTo>
                  <a:cubicBezTo>
                    <a:pt x="150724" y="16040"/>
                    <a:pt x="140792" y="16790"/>
                    <a:pt x="134696" y="17564"/>
                  </a:cubicBezTo>
                  <a:cubicBezTo>
                    <a:pt x="107975" y="21374"/>
                    <a:pt x="106058" y="31686"/>
                    <a:pt x="98831" y="55702"/>
                  </a:cubicBezTo>
                  <a:lnTo>
                    <a:pt x="73254" y="140056"/>
                  </a:lnTo>
                  <a:cubicBezTo>
                    <a:pt x="69063" y="154165"/>
                    <a:pt x="62192" y="174371"/>
                    <a:pt x="62192" y="189268"/>
                  </a:cubicBezTo>
                  <a:cubicBezTo>
                    <a:pt x="62192" y="214833"/>
                    <a:pt x="87376" y="224371"/>
                    <a:pt x="109893" y="224371"/>
                  </a:cubicBezTo>
                  <a:cubicBezTo>
                    <a:pt x="135064" y="224371"/>
                    <a:pt x="159106" y="215202"/>
                    <a:pt x="174765" y="194996"/>
                  </a:cubicBezTo>
                  <a:cubicBezTo>
                    <a:pt x="188493" y="177457"/>
                    <a:pt x="196888" y="147307"/>
                    <a:pt x="203365" y="125540"/>
                  </a:cubicBezTo>
                  <a:lnTo>
                    <a:pt x="220929" y="67564"/>
                  </a:lnTo>
                  <a:cubicBezTo>
                    <a:pt x="223964" y="57252"/>
                    <a:pt x="228943" y="40830"/>
                    <a:pt x="228943" y="30912"/>
                  </a:cubicBezTo>
                  <a:cubicBezTo>
                    <a:pt x="228943" y="20600"/>
                    <a:pt x="223215" y="18314"/>
                    <a:pt x="214058" y="17183"/>
                  </a:cubicBezTo>
                  <a:cubicBezTo>
                    <a:pt x="207569" y="16790"/>
                    <a:pt x="195351" y="16790"/>
                    <a:pt x="195351" y="8420"/>
                  </a:cubicBezTo>
                  <a:cubicBezTo>
                    <a:pt x="195351" y="2667"/>
                    <a:pt x="200698" y="0"/>
                    <a:pt x="206057" y="0"/>
                  </a:cubicBezTo>
                  <a:cubicBezTo>
                    <a:pt x="218250" y="394"/>
                    <a:pt x="230454" y="1918"/>
                    <a:pt x="242671" y="1918"/>
                  </a:cubicBezTo>
                  <a:cubicBezTo>
                    <a:pt x="254889" y="1918"/>
                    <a:pt x="267106" y="394"/>
                    <a:pt x="279298" y="0"/>
                  </a:cubicBezTo>
                  <a:cubicBezTo>
                    <a:pt x="283870" y="0"/>
                    <a:pt x="287706" y="2311"/>
                    <a:pt x="287706" y="7277"/>
                  </a:cubicBezTo>
                  <a:cubicBezTo>
                    <a:pt x="287706" y="14897"/>
                    <a:pt x="281585" y="16040"/>
                    <a:pt x="275488" y="16790"/>
                  </a:cubicBezTo>
                  <a:cubicBezTo>
                    <a:pt x="266332" y="17958"/>
                    <a:pt x="259829" y="18314"/>
                    <a:pt x="254483" y="26327"/>
                  </a:cubicBezTo>
                  <a:cubicBezTo>
                    <a:pt x="247625" y="36271"/>
                    <a:pt x="241528" y="56109"/>
                    <a:pt x="238100" y="67564"/>
                  </a:cubicBezTo>
                  <a:lnTo>
                    <a:pt x="214439" y="145771"/>
                  </a:lnTo>
                  <a:cubicBezTo>
                    <a:pt x="206794" y="170955"/>
                    <a:pt x="199555" y="197663"/>
                    <a:pt x="179337" y="215976"/>
                  </a:cubicBezTo>
                  <a:cubicBezTo>
                    <a:pt x="156439" y="236576"/>
                    <a:pt x="127826" y="242684"/>
                    <a:pt x="97295" y="242684"/>
                  </a:cubicBezTo>
                  <a:cubicBezTo>
                    <a:pt x="78600" y="242684"/>
                    <a:pt x="56477" y="239637"/>
                    <a:pt x="38545" y="233515"/>
                  </a:cubicBezTo>
                  <a:cubicBezTo>
                    <a:pt x="18694" y="226657"/>
                    <a:pt x="0" y="212560"/>
                    <a:pt x="0" y="189662"/>
                  </a:cubicBezTo>
                  <a:cubicBezTo>
                    <a:pt x="0" y="175540"/>
                    <a:pt x="3048" y="166764"/>
                    <a:pt x="6858" y="154165"/>
                  </a:cubicBezTo>
                  <a:lnTo>
                    <a:pt x="38913" y="47333"/>
                  </a:lnTo>
                  <a:cubicBezTo>
                    <a:pt x="40830" y="41605"/>
                    <a:pt x="43498" y="34747"/>
                    <a:pt x="43498" y="28626"/>
                  </a:cubicBezTo>
                  <a:cubicBezTo>
                    <a:pt x="43498" y="20231"/>
                    <a:pt x="38545" y="19457"/>
                    <a:pt x="31674" y="17958"/>
                  </a:cubicBezTo>
                  <a:cubicBezTo>
                    <a:pt x="26695" y="16790"/>
                    <a:pt x="17170" y="16790"/>
                    <a:pt x="17170" y="9563"/>
                  </a:cubicBezTo>
                  <a:cubicBezTo>
                    <a:pt x="17170" y="0"/>
                    <a:pt x="23266" y="0"/>
                    <a:pt x="2899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3" name="Shape 34"/>
            <p:cNvSpPr/>
            <p:nvPr/>
          </p:nvSpPr>
          <p:spPr>
            <a:xfrm>
              <a:off x="1909050" y="2089269"/>
              <a:ext cx="313639" cy="242684"/>
            </a:xfrm>
            <a:custGeom>
              <a:avLst/>
              <a:gdLst/>
              <a:ahLst/>
              <a:cxnLst/>
              <a:rect l="0" t="0" r="0" b="0"/>
              <a:pathLst>
                <a:path w="313639" h="242684">
                  <a:moveTo>
                    <a:pt x="73635" y="0"/>
                  </a:moveTo>
                  <a:cubicBezTo>
                    <a:pt x="79743" y="381"/>
                    <a:pt x="85852" y="1918"/>
                    <a:pt x="91961" y="1918"/>
                  </a:cubicBezTo>
                  <a:cubicBezTo>
                    <a:pt x="107976" y="1918"/>
                    <a:pt x="123254" y="381"/>
                    <a:pt x="138874" y="0"/>
                  </a:cubicBezTo>
                  <a:cubicBezTo>
                    <a:pt x="145745" y="0"/>
                    <a:pt x="145745" y="4585"/>
                    <a:pt x="148425" y="10313"/>
                  </a:cubicBezTo>
                  <a:lnTo>
                    <a:pt x="220548" y="163716"/>
                  </a:lnTo>
                  <a:lnTo>
                    <a:pt x="252197" y="58001"/>
                  </a:lnTo>
                  <a:cubicBezTo>
                    <a:pt x="254495" y="50381"/>
                    <a:pt x="258318" y="36259"/>
                    <a:pt x="258318" y="29007"/>
                  </a:cubicBezTo>
                  <a:cubicBezTo>
                    <a:pt x="258318" y="16421"/>
                    <a:pt x="248387" y="15278"/>
                    <a:pt x="238468" y="14897"/>
                  </a:cubicBezTo>
                  <a:cubicBezTo>
                    <a:pt x="233883" y="14503"/>
                    <a:pt x="228155" y="13729"/>
                    <a:pt x="228155" y="8408"/>
                  </a:cubicBezTo>
                  <a:cubicBezTo>
                    <a:pt x="228155" y="1524"/>
                    <a:pt x="234658" y="0"/>
                    <a:pt x="240005" y="0"/>
                  </a:cubicBezTo>
                  <a:cubicBezTo>
                    <a:pt x="251447" y="381"/>
                    <a:pt x="262115" y="1918"/>
                    <a:pt x="273571" y="1918"/>
                  </a:cubicBezTo>
                  <a:cubicBezTo>
                    <a:pt x="284264" y="1918"/>
                    <a:pt x="294945" y="381"/>
                    <a:pt x="306007" y="0"/>
                  </a:cubicBezTo>
                  <a:cubicBezTo>
                    <a:pt x="310210" y="0"/>
                    <a:pt x="313639" y="1524"/>
                    <a:pt x="313639" y="6134"/>
                  </a:cubicBezTo>
                  <a:cubicBezTo>
                    <a:pt x="313639" y="14503"/>
                    <a:pt x="302946" y="15278"/>
                    <a:pt x="296863" y="16028"/>
                  </a:cubicBezTo>
                  <a:cubicBezTo>
                    <a:pt x="290741" y="17171"/>
                    <a:pt x="285014" y="18695"/>
                    <a:pt x="281978" y="24422"/>
                  </a:cubicBezTo>
                  <a:cubicBezTo>
                    <a:pt x="277406" y="31674"/>
                    <a:pt x="273190" y="46190"/>
                    <a:pt x="270535" y="54559"/>
                  </a:cubicBezTo>
                  <a:lnTo>
                    <a:pt x="219011" y="225514"/>
                  </a:lnTo>
                  <a:cubicBezTo>
                    <a:pt x="216345" y="233515"/>
                    <a:pt x="215976" y="242684"/>
                    <a:pt x="204902" y="242684"/>
                  </a:cubicBezTo>
                  <a:cubicBezTo>
                    <a:pt x="194602" y="242684"/>
                    <a:pt x="192697" y="234290"/>
                    <a:pt x="188481" y="226644"/>
                  </a:cubicBezTo>
                  <a:lnTo>
                    <a:pt x="99962" y="50381"/>
                  </a:lnTo>
                  <a:lnTo>
                    <a:pt x="67513" y="159131"/>
                  </a:lnTo>
                  <a:cubicBezTo>
                    <a:pt x="64478" y="169418"/>
                    <a:pt x="56477" y="196901"/>
                    <a:pt x="56477" y="207188"/>
                  </a:cubicBezTo>
                  <a:cubicBezTo>
                    <a:pt x="56477" y="230099"/>
                    <a:pt x="84709" y="217868"/>
                    <a:pt x="84709" y="231623"/>
                  </a:cubicBezTo>
                  <a:cubicBezTo>
                    <a:pt x="84709" y="238100"/>
                    <a:pt x="78587" y="239624"/>
                    <a:pt x="73635" y="239624"/>
                  </a:cubicBezTo>
                  <a:cubicBezTo>
                    <a:pt x="62205" y="239243"/>
                    <a:pt x="51511" y="237732"/>
                    <a:pt x="40830" y="237732"/>
                  </a:cubicBezTo>
                  <a:cubicBezTo>
                    <a:pt x="29375" y="237732"/>
                    <a:pt x="18682" y="239243"/>
                    <a:pt x="7633" y="239624"/>
                  </a:cubicBezTo>
                  <a:cubicBezTo>
                    <a:pt x="3810" y="239624"/>
                    <a:pt x="0" y="237732"/>
                    <a:pt x="0" y="233147"/>
                  </a:cubicBezTo>
                  <a:cubicBezTo>
                    <a:pt x="0" y="227787"/>
                    <a:pt x="5715" y="225514"/>
                    <a:pt x="11824" y="224371"/>
                  </a:cubicBezTo>
                  <a:cubicBezTo>
                    <a:pt x="19076" y="223228"/>
                    <a:pt x="28245" y="222479"/>
                    <a:pt x="32817" y="215202"/>
                  </a:cubicBezTo>
                  <a:cubicBezTo>
                    <a:pt x="36995" y="209105"/>
                    <a:pt x="39675" y="198818"/>
                    <a:pt x="41973" y="191186"/>
                  </a:cubicBezTo>
                  <a:lnTo>
                    <a:pt x="82423" y="54966"/>
                  </a:lnTo>
                  <a:cubicBezTo>
                    <a:pt x="84709" y="46939"/>
                    <a:pt x="88151" y="37008"/>
                    <a:pt x="88151" y="28626"/>
                  </a:cubicBezTo>
                  <a:cubicBezTo>
                    <a:pt x="88151" y="18695"/>
                    <a:pt x="84315" y="17171"/>
                    <a:pt x="75552" y="16421"/>
                  </a:cubicBezTo>
                  <a:cubicBezTo>
                    <a:pt x="69812" y="15647"/>
                    <a:pt x="62941" y="15647"/>
                    <a:pt x="62941" y="8408"/>
                  </a:cubicBezTo>
                  <a:cubicBezTo>
                    <a:pt x="62941" y="2667"/>
                    <a:pt x="68669" y="0"/>
                    <a:pt x="7363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4" name="Shape 35"/>
            <p:cNvSpPr/>
            <p:nvPr/>
          </p:nvSpPr>
          <p:spPr>
            <a:xfrm>
              <a:off x="2594139" y="2086232"/>
              <a:ext cx="251447" cy="245720"/>
            </a:xfrm>
            <a:custGeom>
              <a:avLst/>
              <a:gdLst/>
              <a:ahLst/>
              <a:cxnLst/>
              <a:rect l="0" t="0" r="0" b="0"/>
              <a:pathLst>
                <a:path w="251447" h="245720">
                  <a:moveTo>
                    <a:pt x="204127" y="0"/>
                  </a:moveTo>
                  <a:lnTo>
                    <a:pt x="237718" y="1524"/>
                  </a:lnTo>
                  <a:cubicBezTo>
                    <a:pt x="243434" y="2261"/>
                    <a:pt x="251447" y="3810"/>
                    <a:pt x="251447" y="11062"/>
                  </a:cubicBezTo>
                  <a:cubicBezTo>
                    <a:pt x="251447" y="13729"/>
                    <a:pt x="250673" y="16764"/>
                    <a:pt x="249530" y="19457"/>
                  </a:cubicBezTo>
                  <a:lnTo>
                    <a:pt x="241516" y="50724"/>
                  </a:lnTo>
                  <a:cubicBezTo>
                    <a:pt x="240005" y="58001"/>
                    <a:pt x="238087" y="67145"/>
                    <a:pt x="228930" y="67145"/>
                  </a:cubicBezTo>
                  <a:cubicBezTo>
                    <a:pt x="216713" y="67145"/>
                    <a:pt x="218237" y="45415"/>
                    <a:pt x="217856" y="38138"/>
                  </a:cubicBezTo>
                  <a:cubicBezTo>
                    <a:pt x="217488" y="22898"/>
                    <a:pt x="219773" y="14478"/>
                    <a:pt x="202209" y="14478"/>
                  </a:cubicBezTo>
                  <a:cubicBezTo>
                    <a:pt x="169405" y="14478"/>
                    <a:pt x="135065" y="31267"/>
                    <a:pt x="111036" y="53035"/>
                  </a:cubicBezTo>
                  <a:cubicBezTo>
                    <a:pt x="82791" y="78206"/>
                    <a:pt x="63703" y="117119"/>
                    <a:pt x="63703" y="155308"/>
                  </a:cubicBezTo>
                  <a:cubicBezTo>
                    <a:pt x="63703" y="195364"/>
                    <a:pt x="90424" y="230099"/>
                    <a:pt x="133540" y="230099"/>
                  </a:cubicBezTo>
                  <a:cubicBezTo>
                    <a:pt x="161011" y="230099"/>
                    <a:pt x="178549" y="212141"/>
                    <a:pt x="190767" y="189992"/>
                  </a:cubicBezTo>
                  <a:cubicBezTo>
                    <a:pt x="194970" y="182766"/>
                    <a:pt x="199555" y="170180"/>
                    <a:pt x="209855" y="170180"/>
                  </a:cubicBezTo>
                  <a:cubicBezTo>
                    <a:pt x="213284" y="170180"/>
                    <a:pt x="216345" y="172072"/>
                    <a:pt x="216345" y="175514"/>
                  </a:cubicBezTo>
                  <a:cubicBezTo>
                    <a:pt x="216345" y="178575"/>
                    <a:pt x="207556" y="207175"/>
                    <a:pt x="206045" y="214808"/>
                  </a:cubicBezTo>
                  <a:cubicBezTo>
                    <a:pt x="202984" y="230099"/>
                    <a:pt x="201066" y="231242"/>
                    <a:pt x="184671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46" y="245720"/>
                    <a:pt x="56477" y="240767"/>
                    <a:pt x="35471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18" y="66764"/>
                    <a:pt x="70942" y="40056"/>
                  </a:cubicBezTo>
                  <a:cubicBezTo>
                    <a:pt x="109487" y="14122"/>
                    <a:pt x="157213" y="0"/>
                    <a:pt x="20412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5" name="Shape 36"/>
            <p:cNvSpPr/>
            <p:nvPr/>
          </p:nvSpPr>
          <p:spPr>
            <a:xfrm>
              <a:off x="3193217" y="2089263"/>
              <a:ext cx="186982" cy="239636"/>
            </a:xfrm>
            <a:custGeom>
              <a:avLst/>
              <a:gdLst/>
              <a:ahLst/>
              <a:cxnLst/>
              <a:rect l="0" t="0" r="0" b="0"/>
              <a:pathLst>
                <a:path w="186982" h="239636">
                  <a:moveTo>
                    <a:pt x="76695" y="0"/>
                  </a:moveTo>
                  <a:cubicBezTo>
                    <a:pt x="93510" y="394"/>
                    <a:pt x="111023" y="1918"/>
                    <a:pt x="128588" y="1918"/>
                  </a:cubicBezTo>
                  <a:cubicBezTo>
                    <a:pt x="145402" y="1918"/>
                    <a:pt x="162941" y="394"/>
                    <a:pt x="180099" y="0"/>
                  </a:cubicBezTo>
                  <a:cubicBezTo>
                    <a:pt x="183921" y="0"/>
                    <a:pt x="186982" y="2311"/>
                    <a:pt x="186982" y="6502"/>
                  </a:cubicBezTo>
                  <a:cubicBezTo>
                    <a:pt x="186982" y="14516"/>
                    <a:pt x="176301" y="16040"/>
                    <a:pt x="169812" y="17183"/>
                  </a:cubicBezTo>
                  <a:cubicBezTo>
                    <a:pt x="153772" y="19876"/>
                    <a:pt x="152997" y="27470"/>
                    <a:pt x="148844" y="41605"/>
                  </a:cubicBezTo>
                  <a:lnTo>
                    <a:pt x="104572" y="189268"/>
                  </a:lnTo>
                  <a:cubicBezTo>
                    <a:pt x="103022" y="194996"/>
                    <a:pt x="99594" y="204915"/>
                    <a:pt x="99594" y="210642"/>
                  </a:cubicBezTo>
                  <a:cubicBezTo>
                    <a:pt x="99594" y="220561"/>
                    <a:pt x="104572" y="223228"/>
                    <a:pt x="113716" y="223622"/>
                  </a:cubicBezTo>
                  <a:cubicBezTo>
                    <a:pt x="119050" y="223990"/>
                    <a:pt x="126670" y="225146"/>
                    <a:pt x="126670" y="231623"/>
                  </a:cubicBezTo>
                  <a:cubicBezTo>
                    <a:pt x="126670" y="238874"/>
                    <a:pt x="118694" y="239636"/>
                    <a:pt x="113335" y="239636"/>
                  </a:cubicBezTo>
                  <a:cubicBezTo>
                    <a:pt x="95796" y="239243"/>
                    <a:pt x="78232" y="237744"/>
                    <a:pt x="61443" y="237744"/>
                  </a:cubicBezTo>
                  <a:cubicBezTo>
                    <a:pt x="43878" y="237744"/>
                    <a:pt x="26365" y="239243"/>
                    <a:pt x="8801" y="239636"/>
                  </a:cubicBezTo>
                  <a:cubicBezTo>
                    <a:pt x="4572" y="239636"/>
                    <a:pt x="0" y="237744"/>
                    <a:pt x="0" y="232766"/>
                  </a:cubicBezTo>
                  <a:cubicBezTo>
                    <a:pt x="0" y="225514"/>
                    <a:pt x="7264" y="224739"/>
                    <a:pt x="12992" y="223622"/>
                  </a:cubicBezTo>
                  <a:cubicBezTo>
                    <a:pt x="20231" y="222072"/>
                    <a:pt x="27864" y="221704"/>
                    <a:pt x="32448" y="215202"/>
                  </a:cubicBezTo>
                  <a:cubicBezTo>
                    <a:pt x="36652" y="209118"/>
                    <a:pt x="40094" y="195377"/>
                    <a:pt x="42367" y="188519"/>
                  </a:cubicBezTo>
                  <a:lnTo>
                    <a:pt x="86233" y="41237"/>
                  </a:lnTo>
                  <a:cubicBezTo>
                    <a:pt x="87376" y="37021"/>
                    <a:pt x="90069" y="29769"/>
                    <a:pt x="90069" y="25591"/>
                  </a:cubicBezTo>
                  <a:cubicBezTo>
                    <a:pt x="90069" y="17958"/>
                    <a:pt x="82791" y="16789"/>
                    <a:pt x="76695" y="16421"/>
                  </a:cubicBezTo>
                  <a:cubicBezTo>
                    <a:pt x="72111" y="16040"/>
                    <a:pt x="65634" y="15291"/>
                    <a:pt x="65634" y="9563"/>
                  </a:cubicBezTo>
                  <a:cubicBezTo>
                    <a:pt x="65634" y="3835"/>
                    <a:pt x="71336" y="0"/>
                    <a:pt x="7669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6" name="Shape 37"/>
            <p:cNvSpPr/>
            <p:nvPr/>
          </p:nvSpPr>
          <p:spPr>
            <a:xfrm>
              <a:off x="3729653" y="2089262"/>
              <a:ext cx="207150" cy="239636"/>
            </a:xfrm>
            <a:custGeom>
              <a:avLst/>
              <a:gdLst/>
              <a:ahLst/>
              <a:cxnLst/>
              <a:rect l="0" t="0" r="0" b="0"/>
              <a:pathLst>
                <a:path w="207150" h="239636">
                  <a:moveTo>
                    <a:pt x="78956" y="0"/>
                  </a:moveTo>
                  <a:cubicBezTo>
                    <a:pt x="96520" y="393"/>
                    <a:pt x="114821" y="1918"/>
                    <a:pt x="133159" y="1918"/>
                  </a:cubicBezTo>
                  <a:cubicBezTo>
                    <a:pt x="151447" y="1918"/>
                    <a:pt x="169011" y="393"/>
                    <a:pt x="187325" y="0"/>
                  </a:cubicBezTo>
                  <a:cubicBezTo>
                    <a:pt x="192278" y="0"/>
                    <a:pt x="196469" y="774"/>
                    <a:pt x="196469" y="6502"/>
                  </a:cubicBezTo>
                  <a:cubicBezTo>
                    <a:pt x="196469" y="14897"/>
                    <a:pt x="188849" y="15646"/>
                    <a:pt x="181966" y="16421"/>
                  </a:cubicBezTo>
                  <a:cubicBezTo>
                    <a:pt x="173596" y="17958"/>
                    <a:pt x="167094" y="17564"/>
                    <a:pt x="161011" y="24816"/>
                  </a:cubicBezTo>
                  <a:cubicBezTo>
                    <a:pt x="154889" y="31686"/>
                    <a:pt x="151079" y="44272"/>
                    <a:pt x="148412" y="52667"/>
                  </a:cubicBezTo>
                  <a:lnTo>
                    <a:pt x="103759" y="201866"/>
                  </a:lnTo>
                  <a:cubicBezTo>
                    <a:pt x="102997" y="204914"/>
                    <a:pt x="101079" y="210642"/>
                    <a:pt x="101079" y="213703"/>
                  </a:cubicBezTo>
                  <a:cubicBezTo>
                    <a:pt x="101079" y="224739"/>
                    <a:pt x="115976" y="223228"/>
                    <a:pt x="123215" y="223228"/>
                  </a:cubicBezTo>
                  <a:cubicBezTo>
                    <a:pt x="156426" y="223228"/>
                    <a:pt x="170155" y="216738"/>
                    <a:pt x="187325" y="187376"/>
                  </a:cubicBezTo>
                  <a:cubicBezTo>
                    <a:pt x="189992" y="182766"/>
                    <a:pt x="193053" y="177825"/>
                    <a:pt x="198781" y="177825"/>
                  </a:cubicBezTo>
                  <a:cubicBezTo>
                    <a:pt x="203365" y="177825"/>
                    <a:pt x="207150" y="180873"/>
                    <a:pt x="207150" y="185826"/>
                  </a:cubicBezTo>
                  <a:cubicBezTo>
                    <a:pt x="207150" y="191960"/>
                    <a:pt x="204140" y="200723"/>
                    <a:pt x="202222" y="206832"/>
                  </a:cubicBezTo>
                  <a:lnTo>
                    <a:pt x="198387" y="220929"/>
                  </a:lnTo>
                  <a:cubicBezTo>
                    <a:pt x="197244" y="224739"/>
                    <a:pt x="195326" y="232766"/>
                    <a:pt x="193053" y="236207"/>
                  </a:cubicBezTo>
                  <a:cubicBezTo>
                    <a:pt x="191135" y="239636"/>
                    <a:pt x="185801" y="239636"/>
                    <a:pt x="182740" y="239636"/>
                  </a:cubicBezTo>
                  <a:cubicBezTo>
                    <a:pt x="143827" y="239242"/>
                    <a:pt x="104140" y="238493"/>
                    <a:pt x="65227" y="237744"/>
                  </a:cubicBezTo>
                  <a:cubicBezTo>
                    <a:pt x="46914" y="238493"/>
                    <a:pt x="28600" y="239242"/>
                    <a:pt x="9893" y="239636"/>
                  </a:cubicBezTo>
                  <a:cubicBezTo>
                    <a:pt x="5309" y="239636"/>
                    <a:pt x="0" y="238874"/>
                    <a:pt x="0" y="233159"/>
                  </a:cubicBezTo>
                  <a:cubicBezTo>
                    <a:pt x="0" y="225514"/>
                    <a:pt x="8001" y="224371"/>
                    <a:pt x="14097" y="223622"/>
                  </a:cubicBezTo>
                  <a:cubicBezTo>
                    <a:pt x="35852" y="220561"/>
                    <a:pt x="36995" y="216370"/>
                    <a:pt x="43104" y="195745"/>
                  </a:cubicBezTo>
                  <a:lnTo>
                    <a:pt x="46139" y="185826"/>
                  </a:lnTo>
                  <a:lnTo>
                    <a:pt x="85827" y="54559"/>
                  </a:lnTo>
                  <a:cubicBezTo>
                    <a:pt x="87744" y="47333"/>
                    <a:pt x="91554" y="35103"/>
                    <a:pt x="91554" y="27876"/>
                  </a:cubicBezTo>
                  <a:cubicBezTo>
                    <a:pt x="91554" y="18326"/>
                    <a:pt x="84303" y="15646"/>
                    <a:pt x="76289" y="14897"/>
                  </a:cubicBezTo>
                  <a:cubicBezTo>
                    <a:pt x="72072" y="14897"/>
                    <a:pt x="66370" y="13741"/>
                    <a:pt x="66370" y="8420"/>
                  </a:cubicBezTo>
                  <a:cubicBezTo>
                    <a:pt x="66370" y="1918"/>
                    <a:pt x="73241" y="0"/>
                    <a:pt x="7895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</p:grpSp>
      <p:pic>
        <p:nvPicPr>
          <p:cNvPr id="67" name="Picture 6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6" t="7878" r="13063" b="23850"/>
          <a:stretch/>
        </p:blipFill>
        <p:spPr>
          <a:xfrm>
            <a:off x="1860608" y="6501131"/>
            <a:ext cx="332694" cy="326106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308" y="6513332"/>
            <a:ext cx="344008" cy="344668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116" y="6610584"/>
            <a:ext cx="696836" cy="16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22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18"/>
          <p:cNvSpPr/>
          <p:nvPr/>
        </p:nvSpPr>
        <p:spPr>
          <a:xfrm>
            <a:off x="83127" y="48877"/>
            <a:ext cx="2059460" cy="540541"/>
          </a:xfrm>
          <a:custGeom>
            <a:avLst/>
            <a:gdLst/>
            <a:ahLst/>
            <a:cxnLst/>
            <a:rect l="0" t="0" r="0" b="0"/>
            <a:pathLst>
              <a:path w="2391391" h="720766">
                <a:moveTo>
                  <a:pt x="0" y="0"/>
                </a:moveTo>
                <a:lnTo>
                  <a:pt x="2391391" y="141023"/>
                </a:lnTo>
                <a:lnTo>
                  <a:pt x="2357203" y="720766"/>
                </a:lnTo>
                <a:lnTo>
                  <a:pt x="0" y="5817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5" name="Shape 219"/>
          <p:cNvSpPr/>
          <p:nvPr/>
        </p:nvSpPr>
        <p:spPr>
          <a:xfrm>
            <a:off x="86937" y="435520"/>
            <a:ext cx="803780" cy="554207"/>
          </a:xfrm>
          <a:custGeom>
            <a:avLst/>
            <a:gdLst/>
            <a:ahLst/>
            <a:cxnLst/>
            <a:rect l="0" t="0" r="0" b="0"/>
            <a:pathLst>
              <a:path w="1855068" h="738989">
                <a:moveTo>
                  <a:pt x="0" y="0"/>
                </a:moveTo>
                <a:lnTo>
                  <a:pt x="1855068" y="109400"/>
                </a:lnTo>
                <a:lnTo>
                  <a:pt x="1817945" y="738989"/>
                </a:lnTo>
                <a:lnTo>
                  <a:pt x="0" y="63177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6" name="Shape 220"/>
          <p:cNvSpPr/>
          <p:nvPr/>
        </p:nvSpPr>
        <p:spPr>
          <a:xfrm>
            <a:off x="86938" y="775677"/>
            <a:ext cx="1026656" cy="495843"/>
          </a:xfrm>
          <a:custGeom>
            <a:avLst/>
            <a:gdLst/>
            <a:ahLst/>
            <a:cxnLst/>
            <a:rect l="0" t="0" r="0" b="0"/>
            <a:pathLst>
              <a:path w="1987786" h="661166">
                <a:moveTo>
                  <a:pt x="0" y="0"/>
                </a:moveTo>
                <a:lnTo>
                  <a:pt x="1987786" y="117225"/>
                </a:lnTo>
                <a:lnTo>
                  <a:pt x="1955719" y="661166"/>
                </a:lnTo>
                <a:lnTo>
                  <a:pt x="0" y="54583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7" name="Shape 221"/>
          <p:cNvSpPr/>
          <p:nvPr/>
        </p:nvSpPr>
        <p:spPr>
          <a:xfrm>
            <a:off x="86937" y="1126613"/>
            <a:ext cx="1735965" cy="491801"/>
          </a:xfrm>
          <a:custGeom>
            <a:avLst/>
            <a:gdLst/>
            <a:ahLst/>
            <a:cxnLst/>
            <a:rect l="0" t="0" r="0" b="0"/>
            <a:pathLst>
              <a:path w="1351113" h="655775">
                <a:moveTo>
                  <a:pt x="0" y="0"/>
                </a:moveTo>
                <a:lnTo>
                  <a:pt x="1351113" y="79677"/>
                </a:lnTo>
                <a:lnTo>
                  <a:pt x="1317140" y="655775"/>
                </a:lnTo>
                <a:lnTo>
                  <a:pt x="0" y="5781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202500">
            <a:off x="261376" y="77300"/>
            <a:ext cx="2348378" cy="50433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b="1" kern="0" dirty="0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Stay safe</a:t>
            </a:r>
            <a:endParaRPr lang="en-GB" sz="3000" b="1" kern="0" dirty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 rot="202501">
            <a:off x="280822" y="774368"/>
            <a:ext cx="592144" cy="62046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kern="0" dirty="0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</a:p>
        </p:txBody>
      </p:sp>
      <p:sp>
        <p:nvSpPr>
          <p:cNvPr id="30" name="Rectangle 29"/>
          <p:cNvSpPr/>
          <p:nvPr/>
        </p:nvSpPr>
        <p:spPr>
          <a:xfrm rot="202499">
            <a:off x="153454" y="1127015"/>
            <a:ext cx="1641151" cy="50433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b="1" kern="0" dirty="0" smtClean="0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Internet!</a:t>
            </a:r>
            <a:endParaRPr lang="en-GB" sz="3000" b="1" kern="0" dirty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 rot="202501">
            <a:off x="305990" y="401196"/>
            <a:ext cx="598611" cy="45403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kern="0" dirty="0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endParaRPr lang="en-GB" sz="3000" kern="0" dirty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35592" y="450862"/>
            <a:ext cx="7107032" cy="307777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defTabSz="457200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Internet and using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you must always follow the rules </a:t>
            </a:r>
            <a:r>
              <a:rPr lang="en-GB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below:</a:t>
            </a:r>
            <a:endParaRPr lang="en-GB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9818" y="2053144"/>
            <a:ext cx="1653857" cy="4062651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defTabSz="457200"/>
            <a:r>
              <a:rPr lang="en-GB" b="1" dirty="0" smtClean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</a:p>
          <a:p>
            <a:pPr defTabSz="457200"/>
            <a:endParaRPr lang="en-GB" sz="1400" dirty="0">
              <a:solidFill>
                <a:prstClr val="white">
                  <a:lumMod val="8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 ACCESS, including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IS MONITORED</a:t>
            </a:r>
          </a:p>
          <a:p>
            <a:pPr defTabSz="457200"/>
            <a:endParaRPr lang="en-GB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rules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acceptable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 apply when using the Internet.  </a:t>
            </a:r>
          </a:p>
          <a:p>
            <a:pPr defTabSz="457200"/>
            <a:endParaRPr lang="en-GB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or </a:t>
            </a:r>
            <a:r>
              <a:rPr lang="en-GB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headteacher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contact your parents if you break these rules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16418" y="739903"/>
            <a:ext cx="5018174" cy="50433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4000" b="1" kern="0" dirty="0" smtClean="0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Internet Pupil </a:t>
            </a:r>
            <a:r>
              <a:rPr lang="en-GB" sz="4000" b="1" kern="0" dirty="0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Rules</a:t>
            </a:r>
            <a:endParaRPr lang="en-GB" sz="4000" b="1" kern="0" dirty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7721653" y="76815"/>
            <a:ext cx="693758" cy="259584"/>
            <a:chOff x="0" y="0"/>
            <a:chExt cx="5256880" cy="2383206"/>
          </a:xfrm>
        </p:grpSpPr>
        <p:sp>
          <p:nvSpPr>
            <p:cNvPr id="45" name="Shape 16"/>
            <p:cNvSpPr/>
            <p:nvPr/>
          </p:nvSpPr>
          <p:spPr>
            <a:xfrm>
              <a:off x="419" y="580732"/>
              <a:ext cx="918629" cy="1341984"/>
            </a:xfrm>
            <a:custGeom>
              <a:avLst/>
              <a:gdLst/>
              <a:ahLst/>
              <a:cxnLst/>
              <a:rect l="0" t="0" r="0" b="0"/>
              <a:pathLst>
                <a:path w="918629" h="1341984">
                  <a:moveTo>
                    <a:pt x="82550" y="0"/>
                  </a:moveTo>
                  <a:cubicBezTo>
                    <a:pt x="209563" y="0"/>
                    <a:pt x="336550" y="8484"/>
                    <a:pt x="518592" y="8484"/>
                  </a:cubicBezTo>
                  <a:cubicBezTo>
                    <a:pt x="709066" y="8484"/>
                    <a:pt x="774700" y="0"/>
                    <a:pt x="857250" y="0"/>
                  </a:cubicBezTo>
                  <a:cubicBezTo>
                    <a:pt x="908050" y="0"/>
                    <a:pt x="918629" y="12713"/>
                    <a:pt x="918629" y="31775"/>
                  </a:cubicBezTo>
                  <a:lnTo>
                    <a:pt x="918629" y="296354"/>
                  </a:lnTo>
                  <a:cubicBezTo>
                    <a:pt x="918629" y="347154"/>
                    <a:pt x="903821" y="361963"/>
                    <a:pt x="876313" y="361963"/>
                  </a:cubicBezTo>
                  <a:cubicBezTo>
                    <a:pt x="787413" y="361963"/>
                    <a:pt x="791642" y="88913"/>
                    <a:pt x="569379" y="88913"/>
                  </a:cubicBezTo>
                  <a:cubicBezTo>
                    <a:pt x="484721" y="88913"/>
                    <a:pt x="467779" y="103734"/>
                    <a:pt x="467779" y="154534"/>
                  </a:cubicBezTo>
                  <a:lnTo>
                    <a:pt x="467779" y="558800"/>
                  </a:lnTo>
                  <a:cubicBezTo>
                    <a:pt x="467779" y="575742"/>
                    <a:pt x="491071" y="588442"/>
                    <a:pt x="524942" y="588442"/>
                  </a:cubicBezTo>
                  <a:cubicBezTo>
                    <a:pt x="607479" y="588442"/>
                    <a:pt x="660400" y="554571"/>
                    <a:pt x="683692" y="495325"/>
                  </a:cubicBezTo>
                  <a:cubicBezTo>
                    <a:pt x="709066" y="429704"/>
                    <a:pt x="709066" y="397954"/>
                    <a:pt x="742937" y="397954"/>
                  </a:cubicBezTo>
                  <a:cubicBezTo>
                    <a:pt x="764134" y="397954"/>
                    <a:pt x="778929" y="408534"/>
                    <a:pt x="778929" y="442404"/>
                  </a:cubicBezTo>
                  <a:cubicBezTo>
                    <a:pt x="778929" y="497421"/>
                    <a:pt x="770458" y="558800"/>
                    <a:pt x="770458" y="622313"/>
                  </a:cubicBezTo>
                  <a:cubicBezTo>
                    <a:pt x="770458" y="698525"/>
                    <a:pt x="778929" y="776821"/>
                    <a:pt x="778929" y="853034"/>
                  </a:cubicBezTo>
                  <a:cubicBezTo>
                    <a:pt x="778929" y="878434"/>
                    <a:pt x="759879" y="895363"/>
                    <a:pt x="738708" y="895363"/>
                  </a:cubicBezTo>
                  <a:cubicBezTo>
                    <a:pt x="700621" y="895363"/>
                    <a:pt x="698500" y="846671"/>
                    <a:pt x="666750" y="759904"/>
                  </a:cubicBezTo>
                  <a:cubicBezTo>
                    <a:pt x="643471" y="698525"/>
                    <a:pt x="611721" y="677329"/>
                    <a:pt x="524942" y="677329"/>
                  </a:cubicBezTo>
                  <a:cubicBezTo>
                    <a:pt x="491071" y="677329"/>
                    <a:pt x="467779" y="681571"/>
                    <a:pt x="467779" y="698525"/>
                  </a:cubicBezTo>
                  <a:lnTo>
                    <a:pt x="467779" y="1162037"/>
                  </a:lnTo>
                  <a:cubicBezTo>
                    <a:pt x="467779" y="1219200"/>
                    <a:pt x="497421" y="1261542"/>
                    <a:pt x="567284" y="1270000"/>
                  </a:cubicBezTo>
                  <a:cubicBezTo>
                    <a:pt x="601155" y="1274242"/>
                    <a:pt x="643471" y="1270000"/>
                    <a:pt x="643471" y="1308113"/>
                  </a:cubicBezTo>
                  <a:cubicBezTo>
                    <a:pt x="643471" y="1335646"/>
                    <a:pt x="611721" y="1341984"/>
                    <a:pt x="569379" y="1341984"/>
                  </a:cubicBezTo>
                  <a:cubicBezTo>
                    <a:pt x="465684" y="1341984"/>
                    <a:pt x="389471" y="1333500"/>
                    <a:pt x="292100" y="1333500"/>
                  </a:cubicBezTo>
                  <a:cubicBezTo>
                    <a:pt x="215913" y="1333500"/>
                    <a:pt x="139700" y="1341984"/>
                    <a:pt x="59284" y="1341984"/>
                  </a:cubicBezTo>
                  <a:cubicBezTo>
                    <a:pt x="21171" y="1341984"/>
                    <a:pt x="0" y="1341984"/>
                    <a:pt x="0" y="1310234"/>
                  </a:cubicBezTo>
                  <a:cubicBezTo>
                    <a:pt x="0" y="1238250"/>
                    <a:pt x="141821" y="1310234"/>
                    <a:pt x="141821" y="1153579"/>
                  </a:cubicBezTo>
                  <a:lnTo>
                    <a:pt x="141821" y="207454"/>
                  </a:lnTo>
                  <a:cubicBezTo>
                    <a:pt x="141821" y="150317"/>
                    <a:pt x="135471" y="103734"/>
                    <a:pt x="80442" y="78346"/>
                  </a:cubicBezTo>
                  <a:cubicBezTo>
                    <a:pt x="48705" y="65646"/>
                    <a:pt x="2134" y="74092"/>
                    <a:pt x="2134" y="35992"/>
                  </a:cubicBezTo>
                  <a:cubicBezTo>
                    <a:pt x="2134" y="6363"/>
                    <a:pt x="33871" y="0"/>
                    <a:pt x="8255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6" name="Shape 17"/>
            <p:cNvSpPr/>
            <p:nvPr/>
          </p:nvSpPr>
          <p:spPr>
            <a:xfrm>
              <a:off x="878310" y="923637"/>
              <a:ext cx="520713" cy="999071"/>
            </a:xfrm>
            <a:custGeom>
              <a:avLst/>
              <a:gdLst/>
              <a:ahLst/>
              <a:cxnLst/>
              <a:rect l="0" t="0" r="0" b="0"/>
              <a:pathLst>
                <a:path w="520713" h="999071">
                  <a:moveTo>
                    <a:pt x="372542" y="0"/>
                  </a:moveTo>
                  <a:cubicBezTo>
                    <a:pt x="391592" y="0"/>
                    <a:pt x="393713" y="14834"/>
                    <a:pt x="393713" y="71971"/>
                  </a:cubicBezTo>
                  <a:lnTo>
                    <a:pt x="393713" y="842429"/>
                  </a:lnTo>
                  <a:cubicBezTo>
                    <a:pt x="393713" y="965200"/>
                    <a:pt x="520713" y="901713"/>
                    <a:pt x="520713" y="965200"/>
                  </a:cubicBezTo>
                  <a:cubicBezTo>
                    <a:pt x="520713" y="988466"/>
                    <a:pt x="495313" y="999071"/>
                    <a:pt x="452971" y="999071"/>
                  </a:cubicBezTo>
                  <a:cubicBezTo>
                    <a:pt x="391592" y="999071"/>
                    <a:pt x="330213" y="990588"/>
                    <a:pt x="268834" y="990588"/>
                  </a:cubicBezTo>
                  <a:cubicBezTo>
                    <a:pt x="167234" y="990588"/>
                    <a:pt x="91021" y="999071"/>
                    <a:pt x="63513" y="999071"/>
                  </a:cubicBezTo>
                  <a:cubicBezTo>
                    <a:pt x="35992" y="999071"/>
                    <a:pt x="12713" y="988466"/>
                    <a:pt x="12713" y="965200"/>
                  </a:cubicBezTo>
                  <a:cubicBezTo>
                    <a:pt x="12713" y="912292"/>
                    <a:pt x="118542" y="948258"/>
                    <a:pt x="118542" y="874192"/>
                  </a:cubicBezTo>
                  <a:lnTo>
                    <a:pt x="118542" y="281534"/>
                  </a:lnTo>
                  <a:cubicBezTo>
                    <a:pt x="118542" y="192621"/>
                    <a:pt x="0" y="230734"/>
                    <a:pt x="0" y="184163"/>
                  </a:cubicBezTo>
                  <a:cubicBezTo>
                    <a:pt x="0" y="163005"/>
                    <a:pt x="25426" y="152413"/>
                    <a:pt x="42342" y="148171"/>
                  </a:cubicBezTo>
                  <a:cubicBezTo>
                    <a:pt x="179946" y="114300"/>
                    <a:pt x="345021" y="0"/>
                    <a:pt x="372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7" name="Shape 18"/>
            <p:cNvSpPr/>
            <p:nvPr/>
          </p:nvSpPr>
          <p:spPr>
            <a:xfrm>
              <a:off x="977815" y="525721"/>
              <a:ext cx="313258" cy="313258"/>
            </a:xfrm>
            <a:custGeom>
              <a:avLst/>
              <a:gdLst/>
              <a:ahLst/>
              <a:cxnLst/>
              <a:rect l="0" t="0" r="0" b="0"/>
              <a:pathLst>
                <a:path w="313258" h="313258">
                  <a:moveTo>
                    <a:pt x="156629" y="0"/>
                  </a:moveTo>
                  <a:cubicBezTo>
                    <a:pt x="251879" y="0"/>
                    <a:pt x="313258" y="69837"/>
                    <a:pt x="313258" y="156629"/>
                  </a:cubicBezTo>
                  <a:cubicBezTo>
                    <a:pt x="313258" y="243421"/>
                    <a:pt x="251879" y="313258"/>
                    <a:pt x="156629" y="313258"/>
                  </a:cubicBezTo>
                  <a:cubicBezTo>
                    <a:pt x="61379" y="313258"/>
                    <a:pt x="0" y="243421"/>
                    <a:pt x="0" y="156629"/>
                  </a:cubicBezTo>
                  <a:cubicBezTo>
                    <a:pt x="0" y="69837"/>
                    <a:pt x="61379" y="0"/>
                    <a:pt x="15662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8" name="Shape 19"/>
            <p:cNvSpPr/>
            <p:nvPr/>
          </p:nvSpPr>
          <p:spPr>
            <a:xfrm>
              <a:off x="1341681" y="415644"/>
              <a:ext cx="747179" cy="1507071"/>
            </a:xfrm>
            <a:custGeom>
              <a:avLst/>
              <a:gdLst/>
              <a:ahLst/>
              <a:cxnLst/>
              <a:rect l="0" t="0" r="0" b="0"/>
              <a:pathLst>
                <a:path w="747179" h="1507071">
                  <a:moveTo>
                    <a:pt x="556679" y="0"/>
                  </a:moveTo>
                  <a:cubicBezTo>
                    <a:pt x="651916" y="0"/>
                    <a:pt x="747179" y="29629"/>
                    <a:pt x="747179" y="84671"/>
                  </a:cubicBezTo>
                  <a:cubicBezTo>
                    <a:pt x="747179" y="122784"/>
                    <a:pt x="723900" y="304825"/>
                    <a:pt x="647688" y="304825"/>
                  </a:cubicBezTo>
                  <a:cubicBezTo>
                    <a:pt x="539738" y="304825"/>
                    <a:pt x="588429" y="59258"/>
                    <a:pt x="503771" y="59258"/>
                  </a:cubicBezTo>
                  <a:cubicBezTo>
                    <a:pt x="438137" y="59258"/>
                    <a:pt x="410629" y="175704"/>
                    <a:pt x="410629" y="323837"/>
                  </a:cubicBezTo>
                  <a:lnTo>
                    <a:pt x="410629" y="541871"/>
                  </a:lnTo>
                  <a:lnTo>
                    <a:pt x="571500" y="541871"/>
                  </a:lnTo>
                  <a:cubicBezTo>
                    <a:pt x="590538" y="541871"/>
                    <a:pt x="594792" y="548208"/>
                    <a:pt x="594792" y="586321"/>
                  </a:cubicBezTo>
                  <a:cubicBezTo>
                    <a:pt x="594792" y="624421"/>
                    <a:pt x="590538" y="630784"/>
                    <a:pt x="571500" y="630784"/>
                  </a:cubicBezTo>
                  <a:lnTo>
                    <a:pt x="410629" y="630784"/>
                  </a:lnTo>
                  <a:lnTo>
                    <a:pt x="410629" y="1308113"/>
                  </a:lnTo>
                  <a:cubicBezTo>
                    <a:pt x="410629" y="1490129"/>
                    <a:pt x="594792" y="1401216"/>
                    <a:pt x="594792" y="1473200"/>
                  </a:cubicBezTo>
                  <a:cubicBezTo>
                    <a:pt x="594792" y="1496466"/>
                    <a:pt x="575729" y="1507071"/>
                    <a:pt x="529158" y="1507071"/>
                  </a:cubicBezTo>
                  <a:cubicBezTo>
                    <a:pt x="495300" y="1507071"/>
                    <a:pt x="461429" y="1498587"/>
                    <a:pt x="260350" y="1498587"/>
                  </a:cubicBezTo>
                  <a:cubicBezTo>
                    <a:pt x="165100" y="1498587"/>
                    <a:pt x="105829" y="1507071"/>
                    <a:pt x="50800" y="1507071"/>
                  </a:cubicBezTo>
                  <a:cubicBezTo>
                    <a:pt x="16929" y="1507071"/>
                    <a:pt x="0" y="1492250"/>
                    <a:pt x="0" y="1473200"/>
                  </a:cubicBezTo>
                  <a:cubicBezTo>
                    <a:pt x="0" y="1411796"/>
                    <a:pt x="135458" y="1456258"/>
                    <a:pt x="135458" y="1367371"/>
                  </a:cubicBezTo>
                  <a:lnTo>
                    <a:pt x="135458" y="675208"/>
                  </a:lnTo>
                  <a:cubicBezTo>
                    <a:pt x="135458" y="630784"/>
                    <a:pt x="101587" y="630784"/>
                    <a:pt x="71958" y="630784"/>
                  </a:cubicBezTo>
                  <a:cubicBezTo>
                    <a:pt x="38087" y="630784"/>
                    <a:pt x="16929" y="630784"/>
                    <a:pt x="16929" y="599034"/>
                  </a:cubicBezTo>
                  <a:cubicBezTo>
                    <a:pt x="16929" y="575742"/>
                    <a:pt x="48679" y="558813"/>
                    <a:pt x="105829" y="546113"/>
                  </a:cubicBezTo>
                  <a:cubicBezTo>
                    <a:pt x="129108" y="541871"/>
                    <a:pt x="131229" y="524942"/>
                    <a:pt x="133338" y="495300"/>
                  </a:cubicBezTo>
                  <a:cubicBezTo>
                    <a:pt x="152400" y="232829"/>
                    <a:pt x="298438" y="0"/>
                    <a:pt x="55667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9" name="Shape 20"/>
            <p:cNvSpPr/>
            <p:nvPr/>
          </p:nvSpPr>
          <p:spPr>
            <a:xfrm>
              <a:off x="1898157" y="924480"/>
              <a:ext cx="448748" cy="1022959"/>
            </a:xfrm>
            <a:custGeom>
              <a:avLst/>
              <a:gdLst/>
              <a:ahLst/>
              <a:cxnLst/>
              <a:rect l="0" t="0" r="0" b="0"/>
              <a:pathLst>
                <a:path w="448748" h="1022959">
                  <a:moveTo>
                    <a:pt x="448748" y="0"/>
                  </a:moveTo>
                  <a:lnTo>
                    <a:pt x="448748" y="70507"/>
                  </a:lnTo>
                  <a:lnTo>
                    <a:pt x="436441" y="72602"/>
                  </a:lnTo>
                  <a:cubicBezTo>
                    <a:pt x="361891" y="98589"/>
                    <a:pt x="313284" y="209250"/>
                    <a:pt x="313284" y="316663"/>
                  </a:cubicBezTo>
                  <a:cubicBezTo>
                    <a:pt x="313284" y="354776"/>
                    <a:pt x="330213" y="371705"/>
                    <a:pt x="370408" y="371705"/>
                  </a:cubicBezTo>
                  <a:lnTo>
                    <a:pt x="448748" y="365714"/>
                  </a:lnTo>
                  <a:lnTo>
                    <a:pt x="448748" y="439447"/>
                  </a:lnTo>
                  <a:lnTo>
                    <a:pt x="351371" y="439447"/>
                  </a:lnTo>
                  <a:cubicBezTo>
                    <a:pt x="321729" y="439447"/>
                    <a:pt x="313284" y="454242"/>
                    <a:pt x="313284" y="517742"/>
                  </a:cubicBezTo>
                  <a:cubicBezTo>
                    <a:pt x="313284" y="616961"/>
                    <a:pt x="344696" y="728582"/>
                    <a:pt x="412697" y="798345"/>
                  </a:cubicBezTo>
                  <a:lnTo>
                    <a:pt x="448748" y="827358"/>
                  </a:lnTo>
                  <a:lnTo>
                    <a:pt x="448748" y="1022959"/>
                  </a:lnTo>
                  <a:lnTo>
                    <a:pt x="410913" y="1020985"/>
                  </a:lnTo>
                  <a:cubicBezTo>
                    <a:pt x="163714" y="994833"/>
                    <a:pt x="0" y="777307"/>
                    <a:pt x="0" y="511405"/>
                  </a:cubicBezTo>
                  <a:cubicBezTo>
                    <a:pt x="0" y="245479"/>
                    <a:pt x="152552" y="27952"/>
                    <a:pt x="412315" y="1800"/>
                  </a:cubicBezTo>
                  <a:lnTo>
                    <a:pt x="44874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0" name="Shape 21"/>
            <p:cNvSpPr/>
            <p:nvPr/>
          </p:nvSpPr>
          <p:spPr>
            <a:xfrm>
              <a:off x="2346906" y="1634843"/>
              <a:ext cx="383115" cy="313258"/>
            </a:xfrm>
            <a:custGeom>
              <a:avLst/>
              <a:gdLst/>
              <a:ahLst/>
              <a:cxnLst/>
              <a:rect l="0" t="0" r="0" b="0"/>
              <a:pathLst>
                <a:path w="383115" h="313258">
                  <a:moveTo>
                    <a:pt x="353473" y="0"/>
                  </a:moveTo>
                  <a:cubicBezTo>
                    <a:pt x="372535" y="0"/>
                    <a:pt x="383115" y="8458"/>
                    <a:pt x="383115" y="29629"/>
                  </a:cubicBezTo>
                  <a:cubicBezTo>
                    <a:pt x="383115" y="67742"/>
                    <a:pt x="340773" y="146050"/>
                    <a:pt x="285743" y="198958"/>
                  </a:cubicBezTo>
                  <a:cubicBezTo>
                    <a:pt x="203206" y="277266"/>
                    <a:pt x="114281" y="313258"/>
                    <a:pt x="12693" y="313258"/>
                  </a:cubicBezTo>
                  <a:lnTo>
                    <a:pt x="0" y="312596"/>
                  </a:lnTo>
                  <a:lnTo>
                    <a:pt x="0" y="116995"/>
                  </a:lnTo>
                  <a:lnTo>
                    <a:pt x="9180" y="124383"/>
                  </a:lnTo>
                  <a:cubicBezTo>
                    <a:pt x="42317" y="144723"/>
                    <a:pt x="81474" y="156629"/>
                    <a:pt x="126981" y="156629"/>
                  </a:cubicBezTo>
                  <a:cubicBezTo>
                    <a:pt x="198952" y="156629"/>
                    <a:pt x="247643" y="124879"/>
                    <a:pt x="277260" y="93129"/>
                  </a:cubicBezTo>
                  <a:cubicBezTo>
                    <a:pt x="323831" y="42329"/>
                    <a:pt x="328073" y="0"/>
                    <a:pt x="353473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1" name="Shape 22"/>
            <p:cNvSpPr/>
            <p:nvPr/>
          </p:nvSpPr>
          <p:spPr>
            <a:xfrm>
              <a:off x="2346906" y="923643"/>
              <a:ext cx="389465" cy="440284"/>
            </a:xfrm>
            <a:custGeom>
              <a:avLst/>
              <a:gdLst/>
              <a:ahLst/>
              <a:cxnLst/>
              <a:rect l="0" t="0" r="0" b="0"/>
              <a:pathLst>
                <a:path w="389465" h="440284">
                  <a:moveTo>
                    <a:pt x="16935" y="0"/>
                  </a:moveTo>
                  <a:cubicBezTo>
                    <a:pt x="270910" y="0"/>
                    <a:pt x="389465" y="190500"/>
                    <a:pt x="389465" y="359829"/>
                  </a:cubicBezTo>
                  <a:cubicBezTo>
                    <a:pt x="389465" y="425450"/>
                    <a:pt x="374631" y="440284"/>
                    <a:pt x="268815" y="440284"/>
                  </a:cubicBezTo>
                  <a:lnTo>
                    <a:pt x="0" y="440284"/>
                  </a:lnTo>
                  <a:lnTo>
                    <a:pt x="0" y="366551"/>
                  </a:lnTo>
                  <a:lnTo>
                    <a:pt x="7756" y="365958"/>
                  </a:lnTo>
                  <a:cubicBezTo>
                    <a:pt x="85451" y="351368"/>
                    <a:pt x="135465" y="308496"/>
                    <a:pt x="135465" y="198958"/>
                  </a:cubicBezTo>
                  <a:cubicBezTo>
                    <a:pt x="135465" y="118542"/>
                    <a:pt x="105823" y="67742"/>
                    <a:pt x="21165" y="67742"/>
                  </a:cubicBezTo>
                  <a:lnTo>
                    <a:pt x="0" y="71344"/>
                  </a:lnTo>
                  <a:lnTo>
                    <a:pt x="0" y="837"/>
                  </a:lnTo>
                  <a:lnTo>
                    <a:pt x="169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2" name="Shape 23"/>
            <p:cNvSpPr/>
            <p:nvPr/>
          </p:nvSpPr>
          <p:spPr>
            <a:xfrm>
              <a:off x="3221539" y="700459"/>
              <a:ext cx="83045" cy="166827"/>
            </a:xfrm>
            <a:custGeom>
              <a:avLst/>
              <a:gdLst/>
              <a:ahLst/>
              <a:cxnLst/>
              <a:rect l="0" t="0" r="0" b="0"/>
              <a:pathLst>
                <a:path w="83045" h="166827">
                  <a:moveTo>
                    <a:pt x="41516" y="0"/>
                  </a:moveTo>
                  <a:cubicBezTo>
                    <a:pt x="64453" y="0"/>
                    <a:pt x="83045" y="37363"/>
                    <a:pt x="83045" y="83414"/>
                  </a:cubicBezTo>
                  <a:cubicBezTo>
                    <a:pt x="83045" y="129489"/>
                    <a:pt x="64453" y="166827"/>
                    <a:pt x="41516" y="166827"/>
                  </a:cubicBezTo>
                  <a:cubicBezTo>
                    <a:pt x="18567" y="166827"/>
                    <a:pt x="0" y="129489"/>
                    <a:pt x="0" y="83414"/>
                  </a:cubicBezTo>
                  <a:cubicBezTo>
                    <a:pt x="0" y="37363"/>
                    <a:pt x="18567" y="0"/>
                    <a:pt x="4151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3" name="Shape 24"/>
            <p:cNvSpPr/>
            <p:nvPr/>
          </p:nvSpPr>
          <p:spPr>
            <a:xfrm>
              <a:off x="3854142" y="498213"/>
              <a:ext cx="137084" cy="243535"/>
            </a:xfrm>
            <a:custGeom>
              <a:avLst/>
              <a:gdLst/>
              <a:ahLst/>
              <a:cxnLst/>
              <a:rect l="0" t="0" r="0" b="0"/>
              <a:pathLst>
                <a:path w="137084" h="243535">
                  <a:moveTo>
                    <a:pt x="68542" y="0"/>
                  </a:moveTo>
                  <a:cubicBezTo>
                    <a:pt x="106400" y="0"/>
                    <a:pt x="137084" y="54521"/>
                    <a:pt x="137084" y="121755"/>
                  </a:cubicBezTo>
                  <a:cubicBezTo>
                    <a:pt x="137084" y="189014"/>
                    <a:pt x="106400" y="243535"/>
                    <a:pt x="68542" y="243535"/>
                  </a:cubicBezTo>
                  <a:cubicBezTo>
                    <a:pt x="30683" y="243535"/>
                    <a:pt x="0" y="189014"/>
                    <a:pt x="0" y="121755"/>
                  </a:cubicBezTo>
                  <a:cubicBezTo>
                    <a:pt x="0" y="54521"/>
                    <a:pt x="30683" y="0"/>
                    <a:pt x="68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4" name="Shape 25"/>
            <p:cNvSpPr/>
            <p:nvPr/>
          </p:nvSpPr>
          <p:spPr>
            <a:xfrm>
              <a:off x="2906616" y="714456"/>
              <a:ext cx="170307" cy="1055462"/>
            </a:xfrm>
            <a:custGeom>
              <a:avLst/>
              <a:gdLst/>
              <a:ahLst/>
              <a:cxnLst/>
              <a:rect l="0" t="0" r="0" b="0"/>
              <a:pathLst>
                <a:path w="170307" h="1055462">
                  <a:moveTo>
                    <a:pt x="170307" y="0"/>
                  </a:moveTo>
                  <a:lnTo>
                    <a:pt x="170307" y="171986"/>
                  </a:lnTo>
                  <a:lnTo>
                    <a:pt x="165824" y="155836"/>
                  </a:lnTo>
                  <a:lnTo>
                    <a:pt x="93993" y="471672"/>
                  </a:lnTo>
                  <a:lnTo>
                    <a:pt x="152426" y="870123"/>
                  </a:lnTo>
                  <a:lnTo>
                    <a:pt x="170307" y="789782"/>
                  </a:lnTo>
                  <a:lnTo>
                    <a:pt x="170307" y="1055462"/>
                  </a:lnTo>
                  <a:lnTo>
                    <a:pt x="111900" y="1029571"/>
                  </a:lnTo>
                  <a:lnTo>
                    <a:pt x="0" y="479470"/>
                  </a:lnTo>
                  <a:lnTo>
                    <a:pt x="140678" y="15425"/>
                  </a:lnTo>
                  <a:lnTo>
                    <a:pt x="17030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5" name="Shape 26"/>
            <p:cNvSpPr/>
            <p:nvPr/>
          </p:nvSpPr>
          <p:spPr>
            <a:xfrm>
              <a:off x="3076923" y="406847"/>
              <a:ext cx="521894" cy="1585554"/>
            </a:xfrm>
            <a:custGeom>
              <a:avLst/>
              <a:gdLst/>
              <a:ahLst/>
              <a:cxnLst/>
              <a:rect l="0" t="0" r="0" b="0"/>
              <a:pathLst>
                <a:path w="521894" h="1585554">
                  <a:moveTo>
                    <a:pt x="521894" y="0"/>
                  </a:moveTo>
                  <a:lnTo>
                    <a:pt x="521894" y="275258"/>
                  </a:lnTo>
                  <a:lnTo>
                    <a:pt x="488683" y="186751"/>
                  </a:lnTo>
                  <a:lnTo>
                    <a:pt x="367157" y="727301"/>
                  </a:lnTo>
                  <a:lnTo>
                    <a:pt x="488683" y="1370352"/>
                  </a:lnTo>
                  <a:lnTo>
                    <a:pt x="521894" y="1249716"/>
                  </a:lnTo>
                  <a:lnTo>
                    <a:pt x="521894" y="1585554"/>
                  </a:lnTo>
                  <a:lnTo>
                    <a:pt x="427101" y="1543288"/>
                  </a:lnTo>
                  <a:cubicBezTo>
                    <a:pt x="427101" y="1543288"/>
                    <a:pt x="276911" y="960727"/>
                    <a:pt x="211087" y="954719"/>
                  </a:cubicBezTo>
                  <a:cubicBezTo>
                    <a:pt x="140284" y="948293"/>
                    <a:pt x="19863" y="1371876"/>
                    <a:pt x="19863" y="1371876"/>
                  </a:cubicBezTo>
                  <a:lnTo>
                    <a:pt x="0" y="1363072"/>
                  </a:lnTo>
                  <a:lnTo>
                    <a:pt x="0" y="1097392"/>
                  </a:lnTo>
                  <a:lnTo>
                    <a:pt x="76314" y="754517"/>
                  </a:lnTo>
                  <a:lnTo>
                    <a:pt x="0" y="479596"/>
                  </a:lnTo>
                  <a:lnTo>
                    <a:pt x="0" y="307609"/>
                  </a:lnTo>
                  <a:lnTo>
                    <a:pt x="19088" y="297672"/>
                  </a:lnTo>
                  <a:cubicBezTo>
                    <a:pt x="19088" y="297672"/>
                    <a:pt x="67780" y="524596"/>
                    <a:pt x="207454" y="490407"/>
                  </a:cubicBezTo>
                  <a:cubicBezTo>
                    <a:pt x="340449" y="457883"/>
                    <a:pt x="437007" y="31150"/>
                    <a:pt x="437007" y="31150"/>
                  </a:cubicBezTo>
                  <a:lnTo>
                    <a:pt x="5218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6" name="Shape 27"/>
            <p:cNvSpPr/>
            <p:nvPr/>
          </p:nvSpPr>
          <p:spPr>
            <a:xfrm>
              <a:off x="3598817" y="26130"/>
              <a:ext cx="844817" cy="2325188"/>
            </a:xfrm>
            <a:custGeom>
              <a:avLst/>
              <a:gdLst/>
              <a:ahLst/>
              <a:cxnLst/>
              <a:rect l="0" t="0" r="0" b="0"/>
              <a:pathLst>
                <a:path w="844817" h="2325188">
                  <a:moveTo>
                    <a:pt x="844817" y="0"/>
                  </a:moveTo>
                  <a:lnTo>
                    <a:pt x="844817" y="388848"/>
                  </a:lnTo>
                  <a:lnTo>
                    <a:pt x="819747" y="317329"/>
                  </a:lnTo>
                  <a:lnTo>
                    <a:pt x="606628" y="1092854"/>
                  </a:lnTo>
                  <a:lnTo>
                    <a:pt x="813664" y="1975390"/>
                  </a:lnTo>
                  <a:lnTo>
                    <a:pt x="844817" y="1870479"/>
                  </a:lnTo>
                  <a:lnTo>
                    <a:pt x="844817" y="2325188"/>
                  </a:lnTo>
                  <a:lnTo>
                    <a:pt x="735609" y="2282743"/>
                  </a:lnTo>
                  <a:cubicBezTo>
                    <a:pt x="735609" y="2282743"/>
                    <a:pt x="452984" y="1369384"/>
                    <a:pt x="340042" y="1369384"/>
                  </a:cubicBezTo>
                  <a:cubicBezTo>
                    <a:pt x="221107" y="1369384"/>
                    <a:pt x="52578" y="1989715"/>
                    <a:pt x="52578" y="1989715"/>
                  </a:cubicBezTo>
                  <a:lnTo>
                    <a:pt x="0" y="1966272"/>
                  </a:lnTo>
                  <a:lnTo>
                    <a:pt x="0" y="1630434"/>
                  </a:lnTo>
                  <a:lnTo>
                    <a:pt x="154737" y="1068356"/>
                  </a:lnTo>
                  <a:lnTo>
                    <a:pt x="0" y="655975"/>
                  </a:lnTo>
                  <a:lnTo>
                    <a:pt x="0" y="380717"/>
                  </a:lnTo>
                  <a:lnTo>
                    <a:pt x="23127" y="372231"/>
                  </a:lnTo>
                  <a:cubicBezTo>
                    <a:pt x="23127" y="372231"/>
                    <a:pt x="136335" y="765017"/>
                    <a:pt x="326352" y="771011"/>
                  </a:cubicBezTo>
                  <a:cubicBezTo>
                    <a:pt x="516420" y="776993"/>
                    <a:pt x="782434" y="25965"/>
                    <a:pt x="782434" y="25965"/>
                  </a:cubicBezTo>
                  <a:lnTo>
                    <a:pt x="84481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7" name="Shape 28"/>
            <p:cNvSpPr/>
            <p:nvPr/>
          </p:nvSpPr>
          <p:spPr>
            <a:xfrm>
              <a:off x="4443634" y="0"/>
              <a:ext cx="496341" cy="2383206"/>
            </a:xfrm>
            <a:custGeom>
              <a:avLst/>
              <a:gdLst/>
              <a:ahLst/>
              <a:cxnLst/>
              <a:rect l="0" t="0" r="0" b="0"/>
              <a:pathLst>
                <a:path w="496341" h="2383206">
                  <a:moveTo>
                    <a:pt x="62776" y="0"/>
                  </a:moveTo>
                  <a:lnTo>
                    <a:pt x="496341" y="1117498"/>
                  </a:lnTo>
                  <a:lnTo>
                    <a:pt x="82042" y="2383206"/>
                  </a:lnTo>
                  <a:lnTo>
                    <a:pt x="0" y="2351318"/>
                  </a:lnTo>
                  <a:lnTo>
                    <a:pt x="0" y="1896609"/>
                  </a:lnTo>
                  <a:lnTo>
                    <a:pt x="238189" y="1094486"/>
                  </a:lnTo>
                  <a:lnTo>
                    <a:pt x="0" y="414978"/>
                  </a:lnTo>
                  <a:lnTo>
                    <a:pt x="0" y="26130"/>
                  </a:lnTo>
                  <a:lnTo>
                    <a:pt x="6277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8" name="Shape 29"/>
            <p:cNvSpPr/>
            <p:nvPr/>
          </p:nvSpPr>
          <p:spPr>
            <a:xfrm>
              <a:off x="2831714" y="1000477"/>
              <a:ext cx="2425166" cy="246829"/>
            </a:xfrm>
            <a:custGeom>
              <a:avLst/>
              <a:gdLst/>
              <a:ahLst/>
              <a:cxnLst/>
              <a:rect l="0" t="0" r="0" b="0"/>
              <a:pathLst>
                <a:path w="2425166" h="246829">
                  <a:moveTo>
                    <a:pt x="2102388" y="218"/>
                  </a:moveTo>
                  <a:cubicBezTo>
                    <a:pt x="2354237" y="388"/>
                    <a:pt x="2425166" y="20883"/>
                    <a:pt x="2425166" y="20883"/>
                  </a:cubicBezTo>
                  <a:lnTo>
                    <a:pt x="2199221" y="246829"/>
                  </a:lnTo>
                  <a:cubicBezTo>
                    <a:pt x="736562" y="80001"/>
                    <a:pt x="0" y="223651"/>
                    <a:pt x="0" y="223651"/>
                  </a:cubicBezTo>
                  <a:lnTo>
                    <a:pt x="0" y="187113"/>
                  </a:lnTo>
                  <a:cubicBezTo>
                    <a:pt x="1155709" y="33380"/>
                    <a:pt x="1778583" y="0"/>
                    <a:pt x="2102388" y="21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A31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9" name="Shape 30"/>
            <p:cNvSpPr/>
            <p:nvPr/>
          </p:nvSpPr>
          <p:spPr>
            <a:xfrm>
              <a:off x="0" y="2086232"/>
              <a:ext cx="251460" cy="245720"/>
            </a:xfrm>
            <a:custGeom>
              <a:avLst/>
              <a:gdLst/>
              <a:ahLst/>
              <a:cxnLst/>
              <a:rect l="0" t="0" r="0" b="0"/>
              <a:pathLst>
                <a:path w="251460" h="245720">
                  <a:moveTo>
                    <a:pt x="204140" y="0"/>
                  </a:moveTo>
                  <a:lnTo>
                    <a:pt x="237731" y="1524"/>
                  </a:lnTo>
                  <a:cubicBezTo>
                    <a:pt x="243434" y="2261"/>
                    <a:pt x="251460" y="3810"/>
                    <a:pt x="251460" y="11062"/>
                  </a:cubicBezTo>
                  <a:cubicBezTo>
                    <a:pt x="251460" y="13729"/>
                    <a:pt x="250698" y="16764"/>
                    <a:pt x="249542" y="19457"/>
                  </a:cubicBezTo>
                  <a:lnTo>
                    <a:pt x="241529" y="50724"/>
                  </a:lnTo>
                  <a:cubicBezTo>
                    <a:pt x="240017" y="58001"/>
                    <a:pt x="238100" y="67145"/>
                    <a:pt x="228943" y="67145"/>
                  </a:cubicBezTo>
                  <a:cubicBezTo>
                    <a:pt x="216726" y="67145"/>
                    <a:pt x="218249" y="45415"/>
                    <a:pt x="217868" y="38138"/>
                  </a:cubicBezTo>
                  <a:cubicBezTo>
                    <a:pt x="217500" y="22898"/>
                    <a:pt x="219786" y="14478"/>
                    <a:pt x="202222" y="14478"/>
                  </a:cubicBezTo>
                  <a:cubicBezTo>
                    <a:pt x="169405" y="14478"/>
                    <a:pt x="135077" y="31267"/>
                    <a:pt x="111036" y="53035"/>
                  </a:cubicBezTo>
                  <a:cubicBezTo>
                    <a:pt x="82791" y="78206"/>
                    <a:pt x="63716" y="117119"/>
                    <a:pt x="63716" y="155308"/>
                  </a:cubicBezTo>
                  <a:cubicBezTo>
                    <a:pt x="63716" y="195364"/>
                    <a:pt x="90437" y="230099"/>
                    <a:pt x="133553" y="230099"/>
                  </a:cubicBezTo>
                  <a:cubicBezTo>
                    <a:pt x="161023" y="230099"/>
                    <a:pt x="178562" y="212141"/>
                    <a:pt x="190779" y="189992"/>
                  </a:cubicBezTo>
                  <a:cubicBezTo>
                    <a:pt x="194983" y="182766"/>
                    <a:pt x="199555" y="170180"/>
                    <a:pt x="209868" y="170180"/>
                  </a:cubicBezTo>
                  <a:cubicBezTo>
                    <a:pt x="213296" y="170180"/>
                    <a:pt x="216357" y="172072"/>
                    <a:pt x="216357" y="175514"/>
                  </a:cubicBezTo>
                  <a:cubicBezTo>
                    <a:pt x="216357" y="178575"/>
                    <a:pt x="207569" y="207175"/>
                    <a:pt x="206058" y="214808"/>
                  </a:cubicBezTo>
                  <a:cubicBezTo>
                    <a:pt x="202997" y="230099"/>
                    <a:pt x="201079" y="231242"/>
                    <a:pt x="184684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71" y="245720"/>
                    <a:pt x="56477" y="240767"/>
                    <a:pt x="35484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31" y="66764"/>
                    <a:pt x="70955" y="40056"/>
                  </a:cubicBezTo>
                  <a:cubicBezTo>
                    <a:pt x="109500" y="14122"/>
                    <a:pt x="157226" y="0"/>
                    <a:pt x="20414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0" name="Shape 31"/>
            <p:cNvSpPr/>
            <p:nvPr/>
          </p:nvSpPr>
          <p:spPr>
            <a:xfrm>
              <a:off x="622012" y="2087443"/>
              <a:ext cx="134296" cy="244505"/>
            </a:xfrm>
            <a:custGeom>
              <a:avLst/>
              <a:gdLst/>
              <a:ahLst/>
              <a:cxnLst/>
              <a:rect l="0" t="0" r="0" b="0"/>
              <a:pathLst>
                <a:path w="134296" h="244505">
                  <a:moveTo>
                    <a:pt x="134296" y="0"/>
                  </a:moveTo>
                  <a:lnTo>
                    <a:pt x="134296" y="16113"/>
                  </a:lnTo>
                  <a:lnTo>
                    <a:pt x="133864" y="16206"/>
                  </a:lnTo>
                  <a:cubicBezTo>
                    <a:pt x="111050" y="26129"/>
                    <a:pt x="93374" y="48658"/>
                    <a:pt x="82791" y="70109"/>
                  </a:cubicBezTo>
                  <a:cubicBezTo>
                    <a:pt x="70574" y="94925"/>
                    <a:pt x="59880" y="138041"/>
                    <a:pt x="59880" y="165549"/>
                  </a:cubicBezTo>
                  <a:cubicBezTo>
                    <a:pt x="59880" y="196817"/>
                    <a:pt x="73241" y="231920"/>
                    <a:pt x="110630" y="231920"/>
                  </a:cubicBezTo>
                  <a:lnTo>
                    <a:pt x="134296" y="227506"/>
                  </a:lnTo>
                  <a:lnTo>
                    <a:pt x="134296" y="242934"/>
                  </a:lnTo>
                  <a:lnTo>
                    <a:pt x="116738" y="244505"/>
                  </a:lnTo>
                  <a:cubicBezTo>
                    <a:pt x="50343" y="244505"/>
                    <a:pt x="0" y="200233"/>
                    <a:pt x="0" y="134231"/>
                  </a:cubicBezTo>
                  <a:cubicBezTo>
                    <a:pt x="0" y="62455"/>
                    <a:pt x="61044" y="11994"/>
                    <a:pt x="128450" y="500"/>
                  </a:cubicBezTo>
                  <a:lnTo>
                    <a:pt x="13429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1" name="Shape 32"/>
            <p:cNvSpPr/>
            <p:nvPr/>
          </p:nvSpPr>
          <p:spPr>
            <a:xfrm>
              <a:off x="756308" y="2085454"/>
              <a:ext cx="133547" cy="244923"/>
            </a:xfrm>
            <a:custGeom>
              <a:avLst/>
              <a:gdLst/>
              <a:ahLst/>
              <a:cxnLst/>
              <a:rect l="0" t="0" r="0" b="0"/>
              <a:pathLst>
                <a:path w="133547" h="244923">
                  <a:moveTo>
                    <a:pt x="23273" y="0"/>
                  </a:moveTo>
                  <a:cubicBezTo>
                    <a:pt x="52267" y="0"/>
                    <a:pt x="77844" y="8039"/>
                    <a:pt x="98812" y="28245"/>
                  </a:cubicBezTo>
                  <a:cubicBezTo>
                    <a:pt x="120580" y="48082"/>
                    <a:pt x="133547" y="76683"/>
                    <a:pt x="133547" y="105702"/>
                  </a:cubicBezTo>
                  <a:cubicBezTo>
                    <a:pt x="133547" y="177822"/>
                    <a:pt x="80087" y="231526"/>
                    <a:pt x="12271" y="243825"/>
                  </a:cubicBezTo>
                  <a:lnTo>
                    <a:pt x="0" y="244923"/>
                  </a:lnTo>
                  <a:lnTo>
                    <a:pt x="0" y="229495"/>
                  </a:lnTo>
                  <a:lnTo>
                    <a:pt x="818" y="229343"/>
                  </a:lnTo>
                  <a:cubicBezTo>
                    <a:pt x="53374" y="208731"/>
                    <a:pt x="74416" y="123303"/>
                    <a:pt x="74416" y="75552"/>
                  </a:cubicBezTo>
                  <a:cubicBezTo>
                    <a:pt x="74416" y="42723"/>
                    <a:pt x="61817" y="12979"/>
                    <a:pt x="24022" y="12979"/>
                  </a:cubicBezTo>
                  <a:lnTo>
                    <a:pt x="0" y="18102"/>
                  </a:lnTo>
                  <a:lnTo>
                    <a:pt x="0" y="1989"/>
                  </a:lnTo>
                  <a:lnTo>
                    <a:pt x="2327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2" name="Shape 33"/>
            <p:cNvSpPr/>
            <p:nvPr/>
          </p:nvSpPr>
          <p:spPr>
            <a:xfrm>
              <a:off x="1291438" y="2089262"/>
              <a:ext cx="287706" cy="242684"/>
            </a:xfrm>
            <a:custGeom>
              <a:avLst/>
              <a:gdLst/>
              <a:ahLst/>
              <a:cxnLst/>
              <a:rect l="0" t="0" r="0" b="0"/>
              <a:pathLst>
                <a:path w="287706" h="242684">
                  <a:moveTo>
                    <a:pt x="28994" y="0"/>
                  </a:moveTo>
                  <a:cubicBezTo>
                    <a:pt x="47320" y="394"/>
                    <a:pt x="66383" y="1918"/>
                    <a:pt x="85458" y="1918"/>
                  </a:cubicBezTo>
                  <a:cubicBezTo>
                    <a:pt x="103772" y="1918"/>
                    <a:pt x="122860" y="394"/>
                    <a:pt x="141567" y="0"/>
                  </a:cubicBezTo>
                  <a:cubicBezTo>
                    <a:pt x="146520" y="0"/>
                    <a:pt x="150724" y="2667"/>
                    <a:pt x="150724" y="8027"/>
                  </a:cubicBezTo>
                  <a:cubicBezTo>
                    <a:pt x="150724" y="16040"/>
                    <a:pt x="140792" y="16790"/>
                    <a:pt x="134696" y="17564"/>
                  </a:cubicBezTo>
                  <a:cubicBezTo>
                    <a:pt x="107975" y="21374"/>
                    <a:pt x="106058" y="31686"/>
                    <a:pt x="98831" y="55702"/>
                  </a:cubicBezTo>
                  <a:lnTo>
                    <a:pt x="73254" y="140056"/>
                  </a:lnTo>
                  <a:cubicBezTo>
                    <a:pt x="69063" y="154165"/>
                    <a:pt x="62192" y="174371"/>
                    <a:pt x="62192" y="189268"/>
                  </a:cubicBezTo>
                  <a:cubicBezTo>
                    <a:pt x="62192" y="214833"/>
                    <a:pt x="87376" y="224371"/>
                    <a:pt x="109893" y="224371"/>
                  </a:cubicBezTo>
                  <a:cubicBezTo>
                    <a:pt x="135064" y="224371"/>
                    <a:pt x="159106" y="215202"/>
                    <a:pt x="174765" y="194996"/>
                  </a:cubicBezTo>
                  <a:cubicBezTo>
                    <a:pt x="188493" y="177457"/>
                    <a:pt x="196888" y="147307"/>
                    <a:pt x="203365" y="125540"/>
                  </a:cubicBezTo>
                  <a:lnTo>
                    <a:pt x="220929" y="67564"/>
                  </a:lnTo>
                  <a:cubicBezTo>
                    <a:pt x="223964" y="57252"/>
                    <a:pt x="228943" y="40830"/>
                    <a:pt x="228943" y="30912"/>
                  </a:cubicBezTo>
                  <a:cubicBezTo>
                    <a:pt x="228943" y="20600"/>
                    <a:pt x="223215" y="18314"/>
                    <a:pt x="214058" y="17183"/>
                  </a:cubicBezTo>
                  <a:cubicBezTo>
                    <a:pt x="207569" y="16790"/>
                    <a:pt x="195351" y="16790"/>
                    <a:pt x="195351" y="8420"/>
                  </a:cubicBezTo>
                  <a:cubicBezTo>
                    <a:pt x="195351" y="2667"/>
                    <a:pt x="200698" y="0"/>
                    <a:pt x="206057" y="0"/>
                  </a:cubicBezTo>
                  <a:cubicBezTo>
                    <a:pt x="218250" y="394"/>
                    <a:pt x="230454" y="1918"/>
                    <a:pt x="242671" y="1918"/>
                  </a:cubicBezTo>
                  <a:cubicBezTo>
                    <a:pt x="254889" y="1918"/>
                    <a:pt x="267106" y="394"/>
                    <a:pt x="279298" y="0"/>
                  </a:cubicBezTo>
                  <a:cubicBezTo>
                    <a:pt x="283870" y="0"/>
                    <a:pt x="287706" y="2311"/>
                    <a:pt x="287706" y="7277"/>
                  </a:cubicBezTo>
                  <a:cubicBezTo>
                    <a:pt x="287706" y="14897"/>
                    <a:pt x="281585" y="16040"/>
                    <a:pt x="275488" y="16790"/>
                  </a:cubicBezTo>
                  <a:cubicBezTo>
                    <a:pt x="266332" y="17958"/>
                    <a:pt x="259829" y="18314"/>
                    <a:pt x="254483" y="26327"/>
                  </a:cubicBezTo>
                  <a:cubicBezTo>
                    <a:pt x="247625" y="36271"/>
                    <a:pt x="241528" y="56109"/>
                    <a:pt x="238100" y="67564"/>
                  </a:cubicBezTo>
                  <a:lnTo>
                    <a:pt x="214439" y="145771"/>
                  </a:lnTo>
                  <a:cubicBezTo>
                    <a:pt x="206794" y="170955"/>
                    <a:pt x="199555" y="197663"/>
                    <a:pt x="179337" y="215976"/>
                  </a:cubicBezTo>
                  <a:cubicBezTo>
                    <a:pt x="156439" y="236576"/>
                    <a:pt x="127826" y="242684"/>
                    <a:pt x="97295" y="242684"/>
                  </a:cubicBezTo>
                  <a:cubicBezTo>
                    <a:pt x="78600" y="242684"/>
                    <a:pt x="56477" y="239637"/>
                    <a:pt x="38545" y="233515"/>
                  </a:cubicBezTo>
                  <a:cubicBezTo>
                    <a:pt x="18694" y="226657"/>
                    <a:pt x="0" y="212560"/>
                    <a:pt x="0" y="189662"/>
                  </a:cubicBezTo>
                  <a:cubicBezTo>
                    <a:pt x="0" y="175540"/>
                    <a:pt x="3048" y="166764"/>
                    <a:pt x="6858" y="154165"/>
                  </a:cubicBezTo>
                  <a:lnTo>
                    <a:pt x="38913" y="47333"/>
                  </a:lnTo>
                  <a:cubicBezTo>
                    <a:pt x="40830" y="41605"/>
                    <a:pt x="43498" y="34747"/>
                    <a:pt x="43498" y="28626"/>
                  </a:cubicBezTo>
                  <a:cubicBezTo>
                    <a:pt x="43498" y="20231"/>
                    <a:pt x="38545" y="19457"/>
                    <a:pt x="31674" y="17958"/>
                  </a:cubicBezTo>
                  <a:cubicBezTo>
                    <a:pt x="26695" y="16790"/>
                    <a:pt x="17170" y="16790"/>
                    <a:pt x="17170" y="9563"/>
                  </a:cubicBezTo>
                  <a:cubicBezTo>
                    <a:pt x="17170" y="0"/>
                    <a:pt x="23266" y="0"/>
                    <a:pt x="2899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3" name="Shape 34"/>
            <p:cNvSpPr/>
            <p:nvPr/>
          </p:nvSpPr>
          <p:spPr>
            <a:xfrm>
              <a:off x="1909050" y="2089269"/>
              <a:ext cx="313639" cy="242684"/>
            </a:xfrm>
            <a:custGeom>
              <a:avLst/>
              <a:gdLst/>
              <a:ahLst/>
              <a:cxnLst/>
              <a:rect l="0" t="0" r="0" b="0"/>
              <a:pathLst>
                <a:path w="313639" h="242684">
                  <a:moveTo>
                    <a:pt x="73635" y="0"/>
                  </a:moveTo>
                  <a:cubicBezTo>
                    <a:pt x="79743" y="381"/>
                    <a:pt x="85852" y="1918"/>
                    <a:pt x="91961" y="1918"/>
                  </a:cubicBezTo>
                  <a:cubicBezTo>
                    <a:pt x="107976" y="1918"/>
                    <a:pt x="123254" y="381"/>
                    <a:pt x="138874" y="0"/>
                  </a:cubicBezTo>
                  <a:cubicBezTo>
                    <a:pt x="145745" y="0"/>
                    <a:pt x="145745" y="4585"/>
                    <a:pt x="148425" y="10313"/>
                  </a:cubicBezTo>
                  <a:lnTo>
                    <a:pt x="220548" y="163716"/>
                  </a:lnTo>
                  <a:lnTo>
                    <a:pt x="252197" y="58001"/>
                  </a:lnTo>
                  <a:cubicBezTo>
                    <a:pt x="254495" y="50381"/>
                    <a:pt x="258318" y="36259"/>
                    <a:pt x="258318" y="29007"/>
                  </a:cubicBezTo>
                  <a:cubicBezTo>
                    <a:pt x="258318" y="16421"/>
                    <a:pt x="248387" y="15278"/>
                    <a:pt x="238468" y="14897"/>
                  </a:cubicBezTo>
                  <a:cubicBezTo>
                    <a:pt x="233883" y="14503"/>
                    <a:pt x="228155" y="13729"/>
                    <a:pt x="228155" y="8408"/>
                  </a:cubicBezTo>
                  <a:cubicBezTo>
                    <a:pt x="228155" y="1524"/>
                    <a:pt x="234658" y="0"/>
                    <a:pt x="240005" y="0"/>
                  </a:cubicBezTo>
                  <a:cubicBezTo>
                    <a:pt x="251447" y="381"/>
                    <a:pt x="262115" y="1918"/>
                    <a:pt x="273571" y="1918"/>
                  </a:cubicBezTo>
                  <a:cubicBezTo>
                    <a:pt x="284264" y="1918"/>
                    <a:pt x="294945" y="381"/>
                    <a:pt x="306007" y="0"/>
                  </a:cubicBezTo>
                  <a:cubicBezTo>
                    <a:pt x="310210" y="0"/>
                    <a:pt x="313639" y="1524"/>
                    <a:pt x="313639" y="6134"/>
                  </a:cubicBezTo>
                  <a:cubicBezTo>
                    <a:pt x="313639" y="14503"/>
                    <a:pt x="302946" y="15278"/>
                    <a:pt x="296863" y="16028"/>
                  </a:cubicBezTo>
                  <a:cubicBezTo>
                    <a:pt x="290741" y="17171"/>
                    <a:pt x="285014" y="18695"/>
                    <a:pt x="281978" y="24422"/>
                  </a:cubicBezTo>
                  <a:cubicBezTo>
                    <a:pt x="277406" y="31674"/>
                    <a:pt x="273190" y="46190"/>
                    <a:pt x="270535" y="54559"/>
                  </a:cubicBezTo>
                  <a:lnTo>
                    <a:pt x="219011" y="225514"/>
                  </a:lnTo>
                  <a:cubicBezTo>
                    <a:pt x="216345" y="233515"/>
                    <a:pt x="215976" y="242684"/>
                    <a:pt x="204902" y="242684"/>
                  </a:cubicBezTo>
                  <a:cubicBezTo>
                    <a:pt x="194602" y="242684"/>
                    <a:pt x="192697" y="234290"/>
                    <a:pt x="188481" y="226644"/>
                  </a:cubicBezTo>
                  <a:lnTo>
                    <a:pt x="99962" y="50381"/>
                  </a:lnTo>
                  <a:lnTo>
                    <a:pt x="67513" y="159131"/>
                  </a:lnTo>
                  <a:cubicBezTo>
                    <a:pt x="64478" y="169418"/>
                    <a:pt x="56477" y="196901"/>
                    <a:pt x="56477" y="207188"/>
                  </a:cubicBezTo>
                  <a:cubicBezTo>
                    <a:pt x="56477" y="230099"/>
                    <a:pt x="84709" y="217868"/>
                    <a:pt x="84709" y="231623"/>
                  </a:cubicBezTo>
                  <a:cubicBezTo>
                    <a:pt x="84709" y="238100"/>
                    <a:pt x="78587" y="239624"/>
                    <a:pt x="73635" y="239624"/>
                  </a:cubicBezTo>
                  <a:cubicBezTo>
                    <a:pt x="62205" y="239243"/>
                    <a:pt x="51511" y="237732"/>
                    <a:pt x="40830" y="237732"/>
                  </a:cubicBezTo>
                  <a:cubicBezTo>
                    <a:pt x="29375" y="237732"/>
                    <a:pt x="18682" y="239243"/>
                    <a:pt x="7633" y="239624"/>
                  </a:cubicBezTo>
                  <a:cubicBezTo>
                    <a:pt x="3810" y="239624"/>
                    <a:pt x="0" y="237732"/>
                    <a:pt x="0" y="233147"/>
                  </a:cubicBezTo>
                  <a:cubicBezTo>
                    <a:pt x="0" y="227787"/>
                    <a:pt x="5715" y="225514"/>
                    <a:pt x="11824" y="224371"/>
                  </a:cubicBezTo>
                  <a:cubicBezTo>
                    <a:pt x="19076" y="223228"/>
                    <a:pt x="28245" y="222479"/>
                    <a:pt x="32817" y="215202"/>
                  </a:cubicBezTo>
                  <a:cubicBezTo>
                    <a:pt x="36995" y="209105"/>
                    <a:pt x="39675" y="198818"/>
                    <a:pt x="41973" y="191186"/>
                  </a:cubicBezTo>
                  <a:lnTo>
                    <a:pt x="82423" y="54966"/>
                  </a:lnTo>
                  <a:cubicBezTo>
                    <a:pt x="84709" y="46939"/>
                    <a:pt x="88151" y="37008"/>
                    <a:pt x="88151" y="28626"/>
                  </a:cubicBezTo>
                  <a:cubicBezTo>
                    <a:pt x="88151" y="18695"/>
                    <a:pt x="84315" y="17171"/>
                    <a:pt x="75552" y="16421"/>
                  </a:cubicBezTo>
                  <a:cubicBezTo>
                    <a:pt x="69812" y="15647"/>
                    <a:pt x="62941" y="15647"/>
                    <a:pt x="62941" y="8408"/>
                  </a:cubicBezTo>
                  <a:cubicBezTo>
                    <a:pt x="62941" y="2667"/>
                    <a:pt x="68669" y="0"/>
                    <a:pt x="7363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4" name="Shape 35"/>
            <p:cNvSpPr/>
            <p:nvPr/>
          </p:nvSpPr>
          <p:spPr>
            <a:xfrm>
              <a:off x="2594139" y="2086232"/>
              <a:ext cx="251447" cy="245720"/>
            </a:xfrm>
            <a:custGeom>
              <a:avLst/>
              <a:gdLst/>
              <a:ahLst/>
              <a:cxnLst/>
              <a:rect l="0" t="0" r="0" b="0"/>
              <a:pathLst>
                <a:path w="251447" h="245720">
                  <a:moveTo>
                    <a:pt x="204127" y="0"/>
                  </a:moveTo>
                  <a:lnTo>
                    <a:pt x="237718" y="1524"/>
                  </a:lnTo>
                  <a:cubicBezTo>
                    <a:pt x="243434" y="2261"/>
                    <a:pt x="251447" y="3810"/>
                    <a:pt x="251447" y="11062"/>
                  </a:cubicBezTo>
                  <a:cubicBezTo>
                    <a:pt x="251447" y="13729"/>
                    <a:pt x="250673" y="16764"/>
                    <a:pt x="249530" y="19457"/>
                  </a:cubicBezTo>
                  <a:lnTo>
                    <a:pt x="241516" y="50724"/>
                  </a:lnTo>
                  <a:cubicBezTo>
                    <a:pt x="240005" y="58001"/>
                    <a:pt x="238087" y="67145"/>
                    <a:pt x="228930" y="67145"/>
                  </a:cubicBezTo>
                  <a:cubicBezTo>
                    <a:pt x="216713" y="67145"/>
                    <a:pt x="218237" y="45415"/>
                    <a:pt x="217856" y="38138"/>
                  </a:cubicBezTo>
                  <a:cubicBezTo>
                    <a:pt x="217488" y="22898"/>
                    <a:pt x="219773" y="14478"/>
                    <a:pt x="202209" y="14478"/>
                  </a:cubicBezTo>
                  <a:cubicBezTo>
                    <a:pt x="169405" y="14478"/>
                    <a:pt x="135065" y="31267"/>
                    <a:pt x="111036" y="53035"/>
                  </a:cubicBezTo>
                  <a:cubicBezTo>
                    <a:pt x="82791" y="78206"/>
                    <a:pt x="63703" y="117119"/>
                    <a:pt x="63703" y="155308"/>
                  </a:cubicBezTo>
                  <a:cubicBezTo>
                    <a:pt x="63703" y="195364"/>
                    <a:pt x="90424" y="230099"/>
                    <a:pt x="133540" y="230099"/>
                  </a:cubicBezTo>
                  <a:cubicBezTo>
                    <a:pt x="161011" y="230099"/>
                    <a:pt x="178549" y="212141"/>
                    <a:pt x="190767" y="189992"/>
                  </a:cubicBezTo>
                  <a:cubicBezTo>
                    <a:pt x="194970" y="182766"/>
                    <a:pt x="199555" y="170180"/>
                    <a:pt x="209855" y="170180"/>
                  </a:cubicBezTo>
                  <a:cubicBezTo>
                    <a:pt x="213284" y="170180"/>
                    <a:pt x="216345" y="172072"/>
                    <a:pt x="216345" y="175514"/>
                  </a:cubicBezTo>
                  <a:cubicBezTo>
                    <a:pt x="216345" y="178575"/>
                    <a:pt x="207556" y="207175"/>
                    <a:pt x="206045" y="214808"/>
                  </a:cubicBezTo>
                  <a:cubicBezTo>
                    <a:pt x="202984" y="230099"/>
                    <a:pt x="201066" y="231242"/>
                    <a:pt x="184671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46" y="245720"/>
                    <a:pt x="56477" y="240767"/>
                    <a:pt x="35471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18" y="66764"/>
                    <a:pt x="70942" y="40056"/>
                  </a:cubicBezTo>
                  <a:cubicBezTo>
                    <a:pt x="109487" y="14122"/>
                    <a:pt x="157213" y="0"/>
                    <a:pt x="20412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5" name="Shape 36"/>
            <p:cNvSpPr/>
            <p:nvPr/>
          </p:nvSpPr>
          <p:spPr>
            <a:xfrm>
              <a:off x="3193217" y="2089263"/>
              <a:ext cx="186982" cy="239636"/>
            </a:xfrm>
            <a:custGeom>
              <a:avLst/>
              <a:gdLst/>
              <a:ahLst/>
              <a:cxnLst/>
              <a:rect l="0" t="0" r="0" b="0"/>
              <a:pathLst>
                <a:path w="186982" h="239636">
                  <a:moveTo>
                    <a:pt x="76695" y="0"/>
                  </a:moveTo>
                  <a:cubicBezTo>
                    <a:pt x="93510" y="394"/>
                    <a:pt x="111023" y="1918"/>
                    <a:pt x="128588" y="1918"/>
                  </a:cubicBezTo>
                  <a:cubicBezTo>
                    <a:pt x="145402" y="1918"/>
                    <a:pt x="162941" y="394"/>
                    <a:pt x="180099" y="0"/>
                  </a:cubicBezTo>
                  <a:cubicBezTo>
                    <a:pt x="183921" y="0"/>
                    <a:pt x="186982" y="2311"/>
                    <a:pt x="186982" y="6502"/>
                  </a:cubicBezTo>
                  <a:cubicBezTo>
                    <a:pt x="186982" y="14516"/>
                    <a:pt x="176301" y="16040"/>
                    <a:pt x="169812" y="17183"/>
                  </a:cubicBezTo>
                  <a:cubicBezTo>
                    <a:pt x="153772" y="19876"/>
                    <a:pt x="152997" y="27470"/>
                    <a:pt x="148844" y="41605"/>
                  </a:cubicBezTo>
                  <a:lnTo>
                    <a:pt x="104572" y="189268"/>
                  </a:lnTo>
                  <a:cubicBezTo>
                    <a:pt x="103022" y="194996"/>
                    <a:pt x="99594" y="204915"/>
                    <a:pt x="99594" y="210642"/>
                  </a:cubicBezTo>
                  <a:cubicBezTo>
                    <a:pt x="99594" y="220561"/>
                    <a:pt x="104572" y="223228"/>
                    <a:pt x="113716" y="223622"/>
                  </a:cubicBezTo>
                  <a:cubicBezTo>
                    <a:pt x="119050" y="223990"/>
                    <a:pt x="126670" y="225146"/>
                    <a:pt x="126670" y="231623"/>
                  </a:cubicBezTo>
                  <a:cubicBezTo>
                    <a:pt x="126670" y="238874"/>
                    <a:pt x="118694" y="239636"/>
                    <a:pt x="113335" y="239636"/>
                  </a:cubicBezTo>
                  <a:cubicBezTo>
                    <a:pt x="95796" y="239243"/>
                    <a:pt x="78232" y="237744"/>
                    <a:pt x="61443" y="237744"/>
                  </a:cubicBezTo>
                  <a:cubicBezTo>
                    <a:pt x="43878" y="237744"/>
                    <a:pt x="26365" y="239243"/>
                    <a:pt x="8801" y="239636"/>
                  </a:cubicBezTo>
                  <a:cubicBezTo>
                    <a:pt x="4572" y="239636"/>
                    <a:pt x="0" y="237744"/>
                    <a:pt x="0" y="232766"/>
                  </a:cubicBezTo>
                  <a:cubicBezTo>
                    <a:pt x="0" y="225514"/>
                    <a:pt x="7264" y="224739"/>
                    <a:pt x="12992" y="223622"/>
                  </a:cubicBezTo>
                  <a:cubicBezTo>
                    <a:pt x="20231" y="222072"/>
                    <a:pt x="27864" y="221704"/>
                    <a:pt x="32448" y="215202"/>
                  </a:cubicBezTo>
                  <a:cubicBezTo>
                    <a:pt x="36652" y="209118"/>
                    <a:pt x="40094" y="195377"/>
                    <a:pt x="42367" y="188519"/>
                  </a:cubicBezTo>
                  <a:lnTo>
                    <a:pt x="86233" y="41237"/>
                  </a:lnTo>
                  <a:cubicBezTo>
                    <a:pt x="87376" y="37021"/>
                    <a:pt x="90069" y="29769"/>
                    <a:pt x="90069" y="25591"/>
                  </a:cubicBezTo>
                  <a:cubicBezTo>
                    <a:pt x="90069" y="17958"/>
                    <a:pt x="82791" y="16789"/>
                    <a:pt x="76695" y="16421"/>
                  </a:cubicBezTo>
                  <a:cubicBezTo>
                    <a:pt x="72111" y="16040"/>
                    <a:pt x="65634" y="15291"/>
                    <a:pt x="65634" y="9563"/>
                  </a:cubicBezTo>
                  <a:cubicBezTo>
                    <a:pt x="65634" y="3835"/>
                    <a:pt x="71336" y="0"/>
                    <a:pt x="7669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6" name="Shape 37"/>
            <p:cNvSpPr/>
            <p:nvPr/>
          </p:nvSpPr>
          <p:spPr>
            <a:xfrm>
              <a:off x="3729653" y="2089262"/>
              <a:ext cx="207150" cy="239636"/>
            </a:xfrm>
            <a:custGeom>
              <a:avLst/>
              <a:gdLst/>
              <a:ahLst/>
              <a:cxnLst/>
              <a:rect l="0" t="0" r="0" b="0"/>
              <a:pathLst>
                <a:path w="207150" h="239636">
                  <a:moveTo>
                    <a:pt x="78956" y="0"/>
                  </a:moveTo>
                  <a:cubicBezTo>
                    <a:pt x="96520" y="393"/>
                    <a:pt x="114821" y="1918"/>
                    <a:pt x="133159" y="1918"/>
                  </a:cubicBezTo>
                  <a:cubicBezTo>
                    <a:pt x="151447" y="1918"/>
                    <a:pt x="169011" y="393"/>
                    <a:pt x="187325" y="0"/>
                  </a:cubicBezTo>
                  <a:cubicBezTo>
                    <a:pt x="192278" y="0"/>
                    <a:pt x="196469" y="774"/>
                    <a:pt x="196469" y="6502"/>
                  </a:cubicBezTo>
                  <a:cubicBezTo>
                    <a:pt x="196469" y="14897"/>
                    <a:pt x="188849" y="15646"/>
                    <a:pt x="181966" y="16421"/>
                  </a:cubicBezTo>
                  <a:cubicBezTo>
                    <a:pt x="173596" y="17958"/>
                    <a:pt x="167094" y="17564"/>
                    <a:pt x="161011" y="24816"/>
                  </a:cubicBezTo>
                  <a:cubicBezTo>
                    <a:pt x="154889" y="31686"/>
                    <a:pt x="151079" y="44272"/>
                    <a:pt x="148412" y="52667"/>
                  </a:cubicBezTo>
                  <a:lnTo>
                    <a:pt x="103759" y="201866"/>
                  </a:lnTo>
                  <a:cubicBezTo>
                    <a:pt x="102997" y="204914"/>
                    <a:pt x="101079" y="210642"/>
                    <a:pt x="101079" y="213703"/>
                  </a:cubicBezTo>
                  <a:cubicBezTo>
                    <a:pt x="101079" y="224739"/>
                    <a:pt x="115976" y="223228"/>
                    <a:pt x="123215" y="223228"/>
                  </a:cubicBezTo>
                  <a:cubicBezTo>
                    <a:pt x="156426" y="223228"/>
                    <a:pt x="170155" y="216738"/>
                    <a:pt x="187325" y="187376"/>
                  </a:cubicBezTo>
                  <a:cubicBezTo>
                    <a:pt x="189992" y="182766"/>
                    <a:pt x="193053" y="177825"/>
                    <a:pt x="198781" y="177825"/>
                  </a:cubicBezTo>
                  <a:cubicBezTo>
                    <a:pt x="203365" y="177825"/>
                    <a:pt x="207150" y="180873"/>
                    <a:pt x="207150" y="185826"/>
                  </a:cubicBezTo>
                  <a:cubicBezTo>
                    <a:pt x="207150" y="191960"/>
                    <a:pt x="204140" y="200723"/>
                    <a:pt x="202222" y="206832"/>
                  </a:cubicBezTo>
                  <a:lnTo>
                    <a:pt x="198387" y="220929"/>
                  </a:lnTo>
                  <a:cubicBezTo>
                    <a:pt x="197244" y="224739"/>
                    <a:pt x="195326" y="232766"/>
                    <a:pt x="193053" y="236207"/>
                  </a:cubicBezTo>
                  <a:cubicBezTo>
                    <a:pt x="191135" y="239636"/>
                    <a:pt x="185801" y="239636"/>
                    <a:pt x="182740" y="239636"/>
                  </a:cubicBezTo>
                  <a:cubicBezTo>
                    <a:pt x="143827" y="239242"/>
                    <a:pt x="104140" y="238493"/>
                    <a:pt x="65227" y="237744"/>
                  </a:cubicBezTo>
                  <a:cubicBezTo>
                    <a:pt x="46914" y="238493"/>
                    <a:pt x="28600" y="239242"/>
                    <a:pt x="9893" y="239636"/>
                  </a:cubicBezTo>
                  <a:cubicBezTo>
                    <a:pt x="5309" y="239636"/>
                    <a:pt x="0" y="238874"/>
                    <a:pt x="0" y="233159"/>
                  </a:cubicBezTo>
                  <a:cubicBezTo>
                    <a:pt x="0" y="225514"/>
                    <a:pt x="8001" y="224371"/>
                    <a:pt x="14097" y="223622"/>
                  </a:cubicBezTo>
                  <a:cubicBezTo>
                    <a:pt x="35852" y="220561"/>
                    <a:pt x="36995" y="216370"/>
                    <a:pt x="43104" y="195745"/>
                  </a:cubicBezTo>
                  <a:lnTo>
                    <a:pt x="46139" y="185826"/>
                  </a:lnTo>
                  <a:lnTo>
                    <a:pt x="85827" y="54559"/>
                  </a:lnTo>
                  <a:cubicBezTo>
                    <a:pt x="87744" y="47333"/>
                    <a:pt x="91554" y="35103"/>
                    <a:pt x="91554" y="27876"/>
                  </a:cubicBezTo>
                  <a:cubicBezTo>
                    <a:pt x="91554" y="18326"/>
                    <a:pt x="84303" y="15646"/>
                    <a:pt x="76289" y="14897"/>
                  </a:cubicBezTo>
                  <a:cubicBezTo>
                    <a:pt x="72072" y="14897"/>
                    <a:pt x="66370" y="13741"/>
                    <a:pt x="66370" y="8420"/>
                  </a:cubicBezTo>
                  <a:cubicBezTo>
                    <a:pt x="66370" y="1918"/>
                    <a:pt x="73241" y="0"/>
                    <a:pt x="7895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</p:grpSp>
      <p:pic>
        <p:nvPicPr>
          <p:cNvPr id="67" name="Picture 6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6" t="7878" r="13063" b="23850"/>
          <a:stretch/>
        </p:blipFill>
        <p:spPr>
          <a:xfrm>
            <a:off x="8431267" y="77241"/>
            <a:ext cx="292163" cy="286378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744" y="49288"/>
            <a:ext cx="344008" cy="344668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552" y="146540"/>
            <a:ext cx="696836" cy="160254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942298" y="1380679"/>
            <a:ext cx="7706737" cy="5290284"/>
          </a:xfrm>
          <a:prstGeom prst="roundRect">
            <a:avLst>
              <a:gd name="adj" fmla="val 3333"/>
            </a:avLst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969515" y="1125984"/>
            <a:ext cx="7549756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endParaRPr lang="en-GB" sz="15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Log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on using only your allocated username and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password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share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your password, even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 friend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Internet only with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teacher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permission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Download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from the Internet only with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teacher permission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Do not use message boards or forums unless you have permission to access them and only do so for educational use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search for inappropriate information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instant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essaging or social media without permission from your teacher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social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networking sites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(e.g. Twitter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or Facebook) instead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glow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buy anything from the Internet in school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asked, show the teacher all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emails/messages received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sent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bad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send messages which could cause offence or upset to anyone (known as       Cyberbullying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give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out personal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send photographs which could identify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yourself or individuals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arrange a meeting with anyone on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Internet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Report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the teacher anything which makes you feel uncomfortable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Report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misuse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of the Internet rules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Always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log off when work is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743" y="5305819"/>
            <a:ext cx="1180410" cy="117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0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18"/>
          <p:cNvSpPr/>
          <p:nvPr/>
        </p:nvSpPr>
        <p:spPr>
          <a:xfrm>
            <a:off x="83127" y="48877"/>
            <a:ext cx="2059460" cy="540541"/>
          </a:xfrm>
          <a:custGeom>
            <a:avLst/>
            <a:gdLst/>
            <a:ahLst/>
            <a:cxnLst/>
            <a:rect l="0" t="0" r="0" b="0"/>
            <a:pathLst>
              <a:path w="2391391" h="720766">
                <a:moveTo>
                  <a:pt x="0" y="0"/>
                </a:moveTo>
                <a:lnTo>
                  <a:pt x="2391391" y="141023"/>
                </a:lnTo>
                <a:lnTo>
                  <a:pt x="2357203" y="720766"/>
                </a:lnTo>
                <a:lnTo>
                  <a:pt x="0" y="5817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5" name="Shape 219"/>
          <p:cNvSpPr/>
          <p:nvPr/>
        </p:nvSpPr>
        <p:spPr>
          <a:xfrm>
            <a:off x="86937" y="435520"/>
            <a:ext cx="803780" cy="554207"/>
          </a:xfrm>
          <a:custGeom>
            <a:avLst/>
            <a:gdLst/>
            <a:ahLst/>
            <a:cxnLst/>
            <a:rect l="0" t="0" r="0" b="0"/>
            <a:pathLst>
              <a:path w="1855068" h="738989">
                <a:moveTo>
                  <a:pt x="0" y="0"/>
                </a:moveTo>
                <a:lnTo>
                  <a:pt x="1855068" y="109400"/>
                </a:lnTo>
                <a:lnTo>
                  <a:pt x="1817945" y="738989"/>
                </a:lnTo>
                <a:lnTo>
                  <a:pt x="0" y="63177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6" name="Shape 220"/>
          <p:cNvSpPr/>
          <p:nvPr/>
        </p:nvSpPr>
        <p:spPr>
          <a:xfrm>
            <a:off x="86938" y="775677"/>
            <a:ext cx="1026656" cy="495843"/>
          </a:xfrm>
          <a:custGeom>
            <a:avLst/>
            <a:gdLst/>
            <a:ahLst/>
            <a:cxnLst/>
            <a:rect l="0" t="0" r="0" b="0"/>
            <a:pathLst>
              <a:path w="1987786" h="661166">
                <a:moveTo>
                  <a:pt x="0" y="0"/>
                </a:moveTo>
                <a:lnTo>
                  <a:pt x="1987786" y="117225"/>
                </a:lnTo>
                <a:lnTo>
                  <a:pt x="1955719" y="661166"/>
                </a:lnTo>
                <a:lnTo>
                  <a:pt x="0" y="54583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7" name="Shape 221"/>
          <p:cNvSpPr/>
          <p:nvPr/>
        </p:nvSpPr>
        <p:spPr>
          <a:xfrm>
            <a:off x="86937" y="1126613"/>
            <a:ext cx="1735965" cy="491801"/>
          </a:xfrm>
          <a:custGeom>
            <a:avLst/>
            <a:gdLst/>
            <a:ahLst/>
            <a:cxnLst/>
            <a:rect l="0" t="0" r="0" b="0"/>
            <a:pathLst>
              <a:path w="1351113" h="655775">
                <a:moveTo>
                  <a:pt x="0" y="0"/>
                </a:moveTo>
                <a:lnTo>
                  <a:pt x="1351113" y="79677"/>
                </a:lnTo>
                <a:lnTo>
                  <a:pt x="1317140" y="655775"/>
                </a:lnTo>
                <a:lnTo>
                  <a:pt x="0" y="5781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0" cap="flat">
            <a:noFill/>
            <a:miter lim="127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685800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202500">
            <a:off x="261376" y="77300"/>
            <a:ext cx="2348378" cy="50433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b="1" kern="0" dirty="0">
                <a:latin typeface="Arial" panose="020B0604020202020204" pitchFamily="34" charset="0"/>
                <a:ea typeface="Arial" panose="020B0604020202020204" pitchFamily="34" charset="0"/>
              </a:rPr>
              <a:t>Stay safe</a:t>
            </a:r>
            <a:endParaRPr lang="en-GB" sz="3000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 rot="202501">
            <a:off x="280822" y="774368"/>
            <a:ext cx="592144" cy="62046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kern="0" dirty="0"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</a:p>
        </p:txBody>
      </p:sp>
      <p:sp>
        <p:nvSpPr>
          <p:cNvPr id="30" name="Rectangle 29"/>
          <p:cNvSpPr/>
          <p:nvPr/>
        </p:nvSpPr>
        <p:spPr>
          <a:xfrm rot="202499">
            <a:off x="153454" y="1127015"/>
            <a:ext cx="1641151" cy="50433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b="1" kern="0" dirty="0" smtClean="0">
                <a:latin typeface="Arial" panose="020B0604020202020204" pitchFamily="34" charset="0"/>
                <a:ea typeface="Arial" panose="020B0604020202020204" pitchFamily="34" charset="0"/>
              </a:rPr>
              <a:t>Internet!</a:t>
            </a:r>
            <a:endParaRPr lang="en-GB" sz="3000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 rot="202501">
            <a:off x="305990" y="401196"/>
            <a:ext cx="598611" cy="45403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3000" kern="0" dirty="0"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endParaRPr lang="en-GB" sz="3000" kern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35592" y="450862"/>
            <a:ext cx="7107032" cy="307777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defTabSz="457200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Internet and using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you must always follow the rules </a:t>
            </a:r>
            <a:r>
              <a:rPr lang="en-GB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below:</a:t>
            </a:r>
            <a:endParaRPr lang="en-GB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0518" y="2094708"/>
            <a:ext cx="1653857" cy="4062651"/>
          </a:xfrm>
          <a:prstGeom prst="rect">
            <a:avLst/>
          </a:prstGeom>
          <a:solidFill>
            <a:schemeClr val="bg2"/>
          </a:solidFill>
          <a:effectLst/>
        </p:spPr>
        <p:txBody>
          <a:bodyPr wrap="square">
            <a:spAutoFit/>
          </a:bodyPr>
          <a:lstStyle/>
          <a:p>
            <a:pPr algn="ctr" defTabSz="457200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</a:p>
          <a:p>
            <a:pPr defTabSz="457200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INTERNET ACCESS, including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IS MONITORED</a:t>
            </a:r>
          </a:p>
          <a:p>
            <a:pPr defTabSz="457200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rules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about acceptable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behaviour apply when using the Internet.  </a:t>
            </a:r>
          </a:p>
          <a:p>
            <a:pPr defTabSz="457200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teacher or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headteacher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may contact your parents if you break these rules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16418" y="739903"/>
            <a:ext cx="5018174" cy="50433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GB" sz="4000" b="1" kern="0" dirty="0" smtClean="0">
                <a:latin typeface="Arial" panose="020B0604020202020204" pitchFamily="34" charset="0"/>
                <a:ea typeface="Arial" panose="020B0604020202020204" pitchFamily="34" charset="0"/>
              </a:rPr>
              <a:t>Internet Pupil </a:t>
            </a:r>
            <a:r>
              <a:rPr lang="en-GB" sz="4000" b="1" kern="0" dirty="0">
                <a:latin typeface="Arial" panose="020B0604020202020204" pitchFamily="34" charset="0"/>
                <a:ea typeface="Arial" panose="020B0604020202020204" pitchFamily="34" charset="0"/>
              </a:rPr>
              <a:t>Rules</a:t>
            </a:r>
            <a:endParaRPr lang="en-GB" sz="4000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7721653" y="76815"/>
            <a:ext cx="693758" cy="259584"/>
            <a:chOff x="0" y="0"/>
            <a:chExt cx="5256880" cy="2383206"/>
          </a:xfrm>
        </p:grpSpPr>
        <p:sp>
          <p:nvSpPr>
            <p:cNvPr id="45" name="Shape 16"/>
            <p:cNvSpPr/>
            <p:nvPr/>
          </p:nvSpPr>
          <p:spPr>
            <a:xfrm>
              <a:off x="419" y="580732"/>
              <a:ext cx="918629" cy="1341984"/>
            </a:xfrm>
            <a:custGeom>
              <a:avLst/>
              <a:gdLst/>
              <a:ahLst/>
              <a:cxnLst/>
              <a:rect l="0" t="0" r="0" b="0"/>
              <a:pathLst>
                <a:path w="918629" h="1341984">
                  <a:moveTo>
                    <a:pt x="82550" y="0"/>
                  </a:moveTo>
                  <a:cubicBezTo>
                    <a:pt x="209563" y="0"/>
                    <a:pt x="336550" y="8484"/>
                    <a:pt x="518592" y="8484"/>
                  </a:cubicBezTo>
                  <a:cubicBezTo>
                    <a:pt x="709066" y="8484"/>
                    <a:pt x="774700" y="0"/>
                    <a:pt x="857250" y="0"/>
                  </a:cubicBezTo>
                  <a:cubicBezTo>
                    <a:pt x="908050" y="0"/>
                    <a:pt x="918629" y="12713"/>
                    <a:pt x="918629" y="31775"/>
                  </a:cubicBezTo>
                  <a:lnTo>
                    <a:pt x="918629" y="296354"/>
                  </a:lnTo>
                  <a:cubicBezTo>
                    <a:pt x="918629" y="347154"/>
                    <a:pt x="903821" y="361963"/>
                    <a:pt x="876313" y="361963"/>
                  </a:cubicBezTo>
                  <a:cubicBezTo>
                    <a:pt x="787413" y="361963"/>
                    <a:pt x="791642" y="88913"/>
                    <a:pt x="569379" y="88913"/>
                  </a:cubicBezTo>
                  <a:cubicBezTo>
                    <a:pt x="484721" y="88913"/>
                    <a:pt x="467779" y="103734"/>
                    <a:pt x="467779" y="154534"/>
                  </a:cubicBezTo>
                  <a:lnTo>
                    <a:pt x="467779" y="558800"/>
                  </a:lnTo>
                  <a:cubicBezTo>
                    <a:pt x="467779" y="575742"/>
                    <a:pt x="491071" y="588442"/>
                    <a:pt x="524942" y="588442"/>
                  </a:cubicBezTo>
                  <a:cubicBezTo>
                    <a:pt x="607479" y="588442"/>
                    <a:pt x="660400" y="554571"/>
                    <a:pt x="683692" y="495325"/>
                  </a:cubicBezTo>
                  <a:cubicBezTo>
                    <a:pt x="709066" y="429704"/>
                    <a:pt x="709066" y="397954"/>
                    <a:pt x="742937" y="397954"/>
                  </a:cubicBezTo>
                  <a:cubicBezTo>
                    <a:pt x="764134" y="397954"/>
                    <a:pt x="778929" y="408534"/>
                    <a:pt x="778929" y="442404"/>
                  </a:cubicBezTo>
                  <a:cubicBezTo>
                    <a:pt x="778929" y="497421"/>
                    <a:pt x="770458" y="558800"/>
                    <a:pt x="770458" y="622313"/>
                  </a:cubicBezTo>
                  <a:cubicBezTo>
                    <a:pt x="770458" y="698525"/>
                    <a:pt x="778929" y="776821"/>
                    <a:pt x="778929" y="853034"/>
                  </a:cubicBezTo>
                  <a:cubicBezTo>
                    <a:pt x="778929" y="878434"/>
                    <a:pt x="759879" y="895363"/>
                    <a:pt x="738708" y="895363"/>
                  </a:cubicBezTo>
                  <a:cubicBezTo>
                    <a:pt x="700621" y="895363"/>
                    <a:pt x="698500" y="846671"/>
                    <a:pt x="666750" y="759904"/>
                  </a:cubicBezTo>
                  <a:cubicBezTo>
                    <a:pt x="643471" y="698525"/>
                    <a:pt x="611721" y="677329"/>
                    <a:pt x="524942" y="677329"/>
                  </a:cubicBezTo>
                  <a:cubicBezTo>
                    <a:pt x="491071" y="677329"/>
                    <a:pt x="467779" y="681571"/>
                    <a:pt x="467779" y="698525"/>
                  </a:cubicBezTo>
                  <a:lnTo>
                    <a:pt x="467779" y="1162037"/>
                  </a:lnTo>
                  <a:cubicBezTo>
                    <a:pt x="467779" y="1219200"/>
                    <a:pt x="497421" y="1261542"/>
                    <a:pt x="567284" y="1270000"/>
                  </a:cubicBezTo>
                  <a:cubicBezTo>
                    <a:pt x="601155" y="1274242"/>
                    <a:pt x="643471" y="1270000"/>
                    <a:pt x="643471" y="1308113"/>
                  </a:cubicBezTo>
                  <a:cubicBezTo>
                    <a:pt x="643471" y="1335646"/>
                    <a:pt x="611721" y="1341984"/>
                    <a:pt x="569379" y="1341984"/>
                  </a:cubicBezTo>
                  <a:cubicBezTo>
                    <a:pt x="465684" y="1341984"/>
                    <a:pt x="389471" y="1333500"/>
                    <a:pt x="292100" y="1333500"/>
                  </a:cubicBezTo>
                  <a:cubicBezTo>
                    <a:pt x="215913" y="1333500"/>
                    <a:pt x="139700" y="1341984"/>
                    <a:pt x="59284" y="1341984"/>
                  </a:cubicBezTo>
                  <a:cubicBezTo>
                    <a:pt x="21171" y="1341984"/>
                    <a:pt x="0" y="1341984"/>
                    <a:pt x="0" y="1310234"/>
                  </a:cubicBezTo>
                  <a:cubicBezTo>
                    <a:pt x="0" y="1238250"/>
                    <a:pt x="141821" y="1310234"/>
                    <a:pt x="141821" y="1153579"/>
                  </a:cubicBezTo>
                  <a:lnTo>
                    <a:pt x="141821" y="207454"/>
                  </a:lnTo>
                  <a:cubicBezTo>
                    <a:pt x="141821" y="150317"/>
                    <a:pt x="135471" y="103734"/>
                    <a:pt x="80442" y="78346"/>
                  </a:cubicBezTo>
                  <a:cubicBezTo>
                    <a:pt x="48705" y="65646"/>
                    <a:pt x="2134" y="74092"/>
                    <a:pt x="2134" y="35992"/>
                  </a:cubicBezTo>
                  <a:cubicBezTo>
                    <a:pt x="2134" y="6363"/>
                    <a:pt x="33871" y="0"/>
                    <a:pt x="8255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6" name="Shape 17"/>
            <p:cNvSpPr/>
            <p:nvPr/>
          </p:nvSpPr>
          <p:spPr>
            <a:xfrm>
              <a:off x="878310" y="923637"/>
              <a:ext cx="520713" cy="999071"/>
            </a:xfrm>
            <a:custGeom>
              <a:avLst/>
              <a:gdLst/>
              <a:ahLst/>
              <a:cxnLst/>
              <a:rect l="0" t="0" r="0" b="0"/>
              <a:pathLst>
                <a:path w="520713" h="999071">
                  <a:moveTo>
                    <a:pt x="372542" y="0"/>
                  </a:moveTo>
                  <a:cubicBezTo>
                    <a:pt x="391592" y="0"/>
                    <a:pt x="393713" y="14834"/>
                    <a:pt x="393713" y="71971"/>
                  </a:cubicBezTo>
                  <a:lnTo>
                    <a:pt x="393713" y="842429"/>
                  </a:lnTo>
                  <a:cubicBezTo>
                    <a:pt x="393713" y="965200"/>
                    <a:pt x="520713" y="901713"/>
                    <a:pt x="520713" y="965200"/>
                  </a:cubicBezTo>
                  <a:cubicBezTo>
                    <a:pt x="520713" y="988466"/>
                    <a:pt x="495313" y="999071"/>
                    <a:pt x="452971" y="999071"/>
                  </a:cubicBezTo>
                  <a:cubicBezTo>
                    <a:pt x="391592" y="999071"/>
                    <a:pt x="330213" y="990588"/>
                    <a:pt x="268834" y="990588"/>
                  </a:cubicBezTo>
                  <a:cubicBezTo>
                    <a:pt x="167234" y="990588"/>
                    <a:pt x="91021" y="999071"/>
                    <a:pt x="63513" y="999071"/>
                  </a:cubicBezTo>
                  <a:cubicBezTo>
                    <a:pt x="35992" y="999071"/>
                    <a:pt x="12713" y="988466"/>
                    <a:pt x="12713" y="965200"/>
                  </a:cubicBezTo>
                  <a:cubicBezTo>
                    <a:pt x="12713" y="912292"/>
                    <a:pt x="118542" y="948258"/>
                    <a:pt x="118542" y="874192"/>
                  </a:cubicBezTo>
                  <a:lnTo>
                    <a:pt x="118542" y="281534"/>
                  </a:lnTo>
                  <a:cubicBezTo>
                    <a:pt x="118542" y="192621"/>
                    <a:pt x="0" y="230734"/>
                    <a:pt x="0" y="184163"/>
                  </a:cubicBezTo>
                  <a:cubicBezTo>
                    <a:pt x="0" y="163005"/>
                    <a:pt x="25426" y="152413"/>
                    <a:pt x="42342" y="148171"/>
                  </a:cubicBezTo>
                  <a:cubicBezTo>
                    <a:pt x="179946" y="114300"/>
                    <a:pt x="345021" y="0"/>
                    <a:pt x="372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7" name="Shape 18"/>
            <p:cNvSpPr/>
            <p:nvPr/>
          </p:nvSpPr>
          <p:spPr>
            <a:xfrm>
              <a:off x="977815" y="525721"/>
              <a:ext cx="313258" cy="313258"/>
            </a:xfrm>
            <a:custGeom>
              <a:avLst/>
              <a:gdLst/>
              <a:ahLst/>
              <a:cxnLst/>
              <a:rect l="0" t="0" r="0" b="0"/>
              <a:pathLst>
                <a:path w="313258" h="313258">
                  <a:moveTo>
                    <a:pt x="156629" y="0"/>
                  </a:moveTo>
                  <a:cubicBezTo>
                    <a:pt x="251879" y="0"/>
                    <a:pt x="313258" y="69837"/>
                    <a:pt x="313258" y="156629"/>
                  </a:cubicBezTo>
                  <a:cubicBezTo>
                    <a:pt x="313258" y="243421"/>
                    <a:pt x="251879" y="313258"/>
                    <a:pt x="156629" y="313258"/>
                  </a:cubicBezTo>
                  <a:cubicBezTo>
                    <a:pt x="61379" y="313258"/>
                    <a:pt x="0" y="243421"/>
                    <a:pt x="0" y="156629"/>
                  </a:cubicBezTo>
                  <a:cubicBezTo>
                    <a:pt x="0" y="69837"/>
                    <a:pt x="61379" y="0"/>
                    <a:pt x="15662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8" name="Shape 19"/>
            <p:cNvSpPr/>
            <p:nvPr/>
          </p:nvSpPr>
          <p:spPr>
            <a:xfrm>
              <a:off x="1341681" y="415644"/>
              <a:ext cx="747179" cy="1507071"/>
            </a:xfrm>
            <a:custGeom>
              <a:avLst/>
              <a:gdLst/>
              <a:ahLst/>
              <a:cxnLst/>
              <a:rect l="0" t="0" r="0" b="0"/>
              <a:pathLst>
                <a:path w="747179" h="1507071">
                  <a:moveTo>
                    <a:pt x="556679" y="0"/>
                  </a:moveTo>
                  <a:cubicBezTo>
                    <a:pt x="651916" y="0"/>
                    <a:pt x="747179" y="29629"/>
                    <a:pt x="747179" y="84671"/>
                  </a:cubicBezTo>
                  <a:cubicBezTo>
                    <a:pt x="747179" y="122784"/>
                    <a:pt x="723900" y="304825"/>
                    <a:pt x="647688" y="304825"/>
                  </a:cubicBezTo>
                  <a:cubicBezTo>
                    <a:pt x="539738" y="304825"/>
                    <a:pt x="588429" y="59258"/>
                    <a:pt x="503771" y="59258"/>
                  </a:cubicBezTo>
                  <a:cubicBezTo>
                    <a:pt x="438137" y="59258"/>
                    <a:pt x="410629" y="175704"/>
                    <a:pt x="410629" y="323837"/>
                  </a:cubicBezTo>
                  <a:lnTo>
                    <a:pt x="410629" y="541871"/>
                  </a:lnTo>
                  <a:lnTo>
                    <a:pt x="571500" y="541871"/>
                  </a:lnTo>
                  <a:cubicBezTo>
                    <a:pt x="590538" y="541871"/>
                    <a:pt x="594792" y="548208"/>
                    <a:pt x="594792" y="586321"/>
                  </a:cubicBezTo>
                  <a:cubicBezTo>
                    <a:pt x="594792" y="624421"/>
                    <a:pt x="590538" y="630784"/>
                    <a:pt x="571500" y="630784"/>
                  </a:cubicBezTo>
                  <a:lnTo>
                    <a:pt x="410629" y="630784"/>
                  </a:lnTo>
                  <a:lnTo>
                    <a:pt x="410629" y="1308113"/>
                  </a:lnTo>
                  <a:cubicBezTo>
                    <a:pt x="410629" y="1490129"/>
                    <a:pt x="594792" y="1401216"/>
                    <a:pt x="594792" y="1473200"/>
                  </a:cubicBezTo>
                  <a:cubicBezTo>
                    <a:pt x="594792" y="1496466"/>
                    <a:pt x="575729" y="1507071"/>
                    <a:pt x="529158" y="1507071"/>
                  </a:cubicBezTo>
                  <a:cubicBezTo>
                    <a:pt x="495300" y="1507071"/>
                    <a:pt x="461429" y="1498587"/>
                    <a:pt x="260350" y="1498587"/>
                  </a:cubicBezTo>
                  <a:cubicBezTo>
                    <a:pt x="165100" y="1498587"/>
                    <a:pt x="105829" y="1507071"/>
                    <a:pt x="50800" y="1507071"/>
                  </a:cubicBezTo>
                  <a:cubicBezTo>
                    <a:pt x="16929" y="1507071"/>
                    <a:pt x="0" y="1492250"/>
                    <a:pt x="0" y="1473200"/>
                  </a:cubicBezTo>
                  <a:cubicBezTo>
                    <a:pt x="0" y="1411796"/>
                    <a:pt x="135458" y="1456258"/>
                    <a:pt x="135458" y="1367371"/>
                  </a:cubicBezTo>
                  <a:lnTo>
                    <a:pt x="135458" y="675208"/>
                  </a:lnTo>
                  <a:cubicBezTo>
                    <a:pt x="135458" y="630784"/>
                    <a:pt x="101587" y="630784"/>
                    <a:pt x="71958" y="630784"/>
                  </a:cubicBezTo>
                  <a:cubicBezTo>
                    <a:pt x="38087" y="630784"/>
                    <a:pt x="16929" y="630784"/>
                    <a:pt x="16929" y="599034"/>
                  </a:cubicBezTo>
                  <a:cubicBezTo>
                    <a:pt x="16929" y="575742"/>
                    <a:pt x="48679" y="558813"/>
                    <a:pt x="105829" y="546113"/>
                  </a:cubicBezTo>
                  <a:cubicBezTo>
                    <a:pt x="129108" y="541871"/>
                    <a:pt x="131229" y="524942"/>
                    <a:pt x="133338" y="495300"/>
                  </a:cubicBezTo>
                  <a:cubicBezTo>
                    <a:pt x="152400" y="232829"/>
                    <a:pt x="298438" y="0"/>
                    <a:pt x="55667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9" name="Shape 20"/>
            <p:cNvSpPr/>
            <p:nvPr/>
          </p:nvSpPr>
          <p:spPr>
            <a:xfrm>
              <a:off x="1898157" y="924480"/>
              <a:ext cx="448748" cy="1022959"/>
            </a:xfrm>
            <a:custGeom>
              <a:avLst/>
              <a:gdLst/>
              <a:ahLst/>
              <a:cxnLst/>
              <a:rect l="0" t="0" r="0" b="0"/>
              <a:pathLst>
                <a:path w="448748" h="1022959">
                  <a:moveTo>
                    <a:pt x="448748" y="0"/>
                  </a:moveTo>
                  <a:lnTo>
                    <a:pt x="448748" y="70507"/>
                  </a:lnTo>
                  <a:lnTo>
                    <a:pt x="436441" y="72602"/>
                  </a:lnTo>
                  <a:cubicBezTo>
                    <a:pt x="361891" y="98589"/>
                    <a:pt x="313284" y="209250"/>
                    <a:pt x="313284" y="316663"/>
                  </a:cubicBezTo>
                  <a:cubicBezTo>
                    <a:pt x="313284" y="354776"/>
                    <a:pt x="330213" y="371705"/>
                    <a:pt x="370408" y="371705"/>
                  </a:cubicBezTo>
                  <a:lnTo>
                    <a:pt x="448748" y="365714"/>
                  </a:lnTo>
                  <a:lnTo>
                    <a:pt x="448748" y="439447"/>
                  </a:lnTo>
                  <a:lnTo>
                    <a:pt x="351371" y="439447"/>
                  </a:lnTo>
                  <a:cubicBezTo>
                    <a:pt x="321729" y="439447"/>
                    <a:pt x="313284" y="454242"/>
                    <a:pt x="313284" y="517742"/>
                  </a:cubicBezTo>
                  <a:cubicBezTo>
                    <a:pt x="313284" y="616961"/>
                    <a:pt x="344696" y="728582"/>
                    <a:pt x="412697" y="798345"/>
                  </a:cubicBezTo>
                  <a:lnTo>
                    <a:pt x="448748" y="827358"/>
                  </a:lnTo>
                  <a:lnTo>
                    <a:pt x="448748" y="1022959"/>
                  </a:lnTo>
                  <a:lnTo>
                    <a:pt x="410913" y="1020985"/>
                  </a:lnTo>
                  <a:cubicBezTo>
                    <a:pt x="163714" y="994833"/>
                    <a:pt x="0" y="777307"/>
                    <a:pt x="0" y="511405"/>
                  </a:cubicBezTo>
                  <a:cubicBezTo>
                    <a:pt x="0" y="245479"/>
                    <a:pt x="152552" y="27952"/>
                    <a:pt x="412315" y="1800"/>
                  </a:cubicBezTo>
                  <a:lnTo>
                    <a:pt x="44874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0" name="Shape 21"/>
            <p:cNvSpPr/>
            <p:nvPr/>
          </p:nvSpPr>
          <p:spPr>
            <a:xfrm>
              <a:off x="2346906" y="1634843"/>
              <a:ext cx="383115" cy="313258"/>
            </a:xfrm>
            <a:custGeom>
              <a:avLst/>
              <a:gdLst/>
              <a:ahLst/>
              <a:cxnLst/>
              <a:rect l="0" t="0" r="0" b="0"/>
              <a:pathLst>
                <a:path w="383115" h="313258">
                  <a:moveTo>
                    <a:pt x="353473" y="0"/>
                  </a:moveTo>
                  <a:cubicBezTo>
                    <a:pt x="372535" y="0"/>
                    <a:pt x="383115" y="8458"/>
                    <a:pt x="383115" y="29629"/>
                  </a:cubicBezTo>
                  <a:cubicBezTo>
                    <a:pt x="383115" y="67742"/>
                    <a:pt x="340773" y="146050"/>
                    <a:pt x="285743" y="198958"/>
                  </a:cubicBezTo>
                  <a:cubicBezTo>
                    <a:pt x="203206" y="277266"/>
                    <a:pt x="114281" y="313258"/>
                    <a:pt x="12693" y="313258"/>
                  </a:cubicBezTo>
                  <a:lnTo>
                    <a:pt x="0" y="312596"/>
                  </a:lnTo>
                  <a:lnTo>
                    <a:pt x="0" y="116995"/>
                  </a:lnTo>
                  <a:lnTo>
                    <a:pt x="9180" y="124383"/>
                  </a:lnTo>
                  <a:cubicBezTo>
                    <a:pt x="42317" y="144723"/>
                    <a:pt x="81474" y="156629"/>
                    <a:pt x="126981" y="156629"/>
                  </a:cubicBezTo>
                  <a:cubicBezTo>
                    <a:pt x="198952" y="156629"/>
                    <a:pt x="247643" y="124879"/>
                    <a:pt x="277260" y="93129"/>
                  </a:cubicBezTo>
                  <a:cubicBezTo>
                    <a:pt x="323831" y="42329"/>
                    <a:pt x="328073" y="0"/>
                    <a:pt x="353473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1" name="Shape 22"/>
            <p:cNvSpPr/>
            <p:nvPr/>
          </p:nvSpPr>
          <p:spPr>
            <a:xfrm>
              <a:off x="2346906" y="923643"/>
              <a:ext cx="389465" cy="440284"/>
            </a:xfrm>
            <a:custGeom>
              <a:avLst/>
              <a:gdLst/>
              <a:ahLst/>
              <a:cxnLst/>
              <a:rect l="0" t="0" r="0" b="0"/>
              <a:pathLst>
                <a:path w="389465" h="440284">
                  <a:moveTo>
                    <a:pt x="16935" y="0"/>
                  </a:moveTo>
                  <a:cubicBezTo>
                    <a:pt x="270910" y="0"/>
                    <a:pt x="389465" y="190500"/>
                    <a:pt x="389465" y="359829"/>
                  </a:cubicBezTo>
                  <a:cubicBezTo>
                    <a:pt x="389465" y="425450"/>
                    <a:pt x="374631" y="440284"/>
                    <a:pt x="268815" y="440284"/>
                  </a:cubicBezTo>
                  <a:lnTo>
                    <a:pt x="0" y="440284"/>
                  </a:lnTo>
                  <a:lnTo>
                    <a:pt x="0" y="366551"/>
                  </a:lnTo>
                  <a:lnTo>
                    <a:pt x="7756" y="365958"/>
                  </a:lnTo>
                  <a:cubicBezTo>
                    <a:pt x="85451" y="351368"/>
                    <a:pt x="135465" y="308496"/>
                    <a:pt x="135465" y="198958"/>
                  </a:cubicBezTo>
                  <a:cubicBezTo>
                    <a:pt x="135465" y="118542"/>
                    <a:pt x="105823" y="67742"/>
                    <a:pt x="21165" y="67742"/>
                  </a:cubicBezTo>
                  <a:lnTo>
                    <a:pt x="0" y="71344"/>
                  </a:lnTo>
                  <a:lnTo>
                    <a:pt x="0" y="837"/>
                  </a:lnTo>
                  <a:lnTo>
                    <a:pt x="169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2" name="Shape 23"/>
            <p:cNvSpPr/>
            <p:nvPr/>
          </p:nvSpPr>
          <p:spPr>
            <a:xfrm>
              <a:off x="3221539" y="700459"/>
              <a:ext cx="83045" cy="166827"/>
            </a:xfrm>
            <a:custGeom>
              <a:avLst/>
              <a:gdLst/>
              <a:ahLst/>
              <a:cxnLst/>
              <a:rect l="0" t="0" r="0" b="0"/>
              <a:pathLst>
                <a:path w="83045" h="166827">
                  <a:moveTo>
                    <a:pt x="41516" y="0"/>
                  </a:moveTo>
                  <a:cubicBezTo>
                    <a:pt x="64453" y="0"/>
                    <a:pt x="83045" y="37363"/>
                    <a:pt x="83045" y="83414"/>
                  </a:cubicBezTo>
                  <a:cubicBezTo>
                    <a:pt x="83045" y="129489"/>
                    <a:pt x="64453" y="166827"/>
                    <a:pt x="41516" y="166827"/>
                  </a:cubicBezTo>
                  <a:cubicBezTo>
                    <a:pt x="18567" y="166827"/>
                    <a:pt x="0" y="129489"/>
                    <a:pt x="0" y="83414"/>
                  </a:cubicBezTo>
                  <a:cubicBezTo>
                    <a:pt x="0" y="37363"/>
                    <a:pt x="18567" y="0"/>
                    <a:pt x="4151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3" name="Shape 24"/>
            <p:cNvSpPr/>
            <p:nvPr/>
          </p:nvSpPr>
          <p:spPr>
            <a:xfrm>
              <a:off x="3854142" y="498213"/>
              <a:ext cx="137084" cy="243535"/>
            </a:xfrm>
            <a:custGeom>
              <a:avLst/>
              <a:gdLst/>
              <a:ahLst/>
              <a:cxnLst/>
              <a:rect l="0" t="0" r="0" b="0"/>
              <a:pathLst>
                <a:path w="137084" h="243535">
                  <a:moveTo>
                    <a:pt x="68542" y="0"/>
                  </a:moveTo>
                  <a:cubicBezTo>
                    <a:pt x="106400" y="0"/>
                    <a:pt x="137084" y="54521"/>
                    <a:pt x="137084" y="121755"/>
                  </a:cubicBezTo>
                  <a:cubicBezTo>
                    <a:pt x="137084" y="189014"/>
                    <a:pt x="106400" y="243535"/>
                    <a:pt x="68542" y="243535"/>
                  </a:cubicBezTo>
                  <a:cubicBezTo>
                    <a:pt x="30683" y="243535"/>
                    <a:pt x="0" y="189014"/>
                    <a:pt x="0" y="121755"/>
                  </a:cubicBezTo>
                  <a:cubicBezTo>
                    <a:pt x="0" y="54521"/>
                    <a:pt x="30683" y="0"/>
                    <a:pt x="68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4" name="Shape 25"/>
            <p:cNvSpPr/>
            <p:nvPr/>
          </p:nvSpPr>
          <p:spPr>
            <a:xfrm>
              <a:off x="2906616" y="714456"/>
              <a:ext cx="170307" cy="1055462"/>
            </a:xfrm>
            <a:custGeom>
              <a:avLst/>
              <a:gdLst/>
              <a:ahLst/>
              <a:cxnLst/>
              <a:rect l="0" t="0" r="0" b="0"/>
              <a:pathLst>
                <a:path w="170307" h="1055462">
                  <a:moveTo>
                    <a:pt x="170307" y="0"/>
                  </a:moveTo>
                  <a:lnTo>
                    <a:pt x="170307" y="171986"/>
                  </a:lnTo>
                  <a:lnTo>
                    <a:pt x="165824" y="155836"/>
                  </a:lnTo>
                  <a:lnTo>
                    <a:pt x="93993" y="471672"/>
                  </a:lnTo>
                  <a:lnTo>
                    <a:pt x="152426" y="870123"/>
                  </a:lnTo>
                  <a:lnTo>
                    <a:pt x="170307" y="789782"/>
                  </a:lnTo>
                  <a:lnTo>
                    <a:pt x="170307" y="1055462"/>
                  </a:lnTo>
                  <a:lnTo>
                    <a:pt x="111900" y="1029571"/>
                  </a:lnTo>
                  <a:lnTo>
                    <a:pt x="0" y="479470"/>
                  </a:lnTo>
                  <a:lnTo>
                    <a:pt x="140678" y="15425"/>
                  </a:lnTo>
                  <a:lnTo>
                    <a:pt x="17030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5" name="Shape 26"/>
            <p:cNvSpPr/>
            <p:nvPr/>
          </p:nvSpPr>
          <p:spPr>
            <a:xfrm>
              <a:off x="3076923" y="406847"/>
              <a:ext cx="521894" cy="1585554"/>
            </a:xfrm>
            <a:custGeom>
              <a:avLst/>
              <a:gdLst/>
              <a:ahLst/>
              <a:cxnLst/>
              <a:rect l="0" t="0" r="0" b="0"/>
              <a:pathLst>
                <a:path w="521894" h="1585554">
                  <a:moveTo>
                    <a:pt x="521894" y="0"/>
                  </a:moveTo>
                  <a:lnTo>
                    <a:pt x="521894" y="275258"/>
                  </a:lnTo>
                  <a:lnTo>
                    <a:pt x="488683" y="186751"/>
                  </a:lnTo>
                  <a:lnTo>
                    <a:pt x="367157" y="727301"/>
                  </a:lnTo>
                  <a:lnTo>
                    <a:pt x="488683" y="1370352"/>
                  </a:lnTo>
                  <a:lnTo>
                    <a:pt x="521894" y="1249716"/>
                  </a:lnTo>
                  <a:lnTo>
                    <a:pt x="521894" y="1585554"/>
                  </a:lnTo>
                  <a:lnTo>
                    <a:pt x="427101" y="1543288"/>
                  </a:lnTo>
                  <a:cubicBezTo>
                    <a:pt x="427101" y="1543288"/>
                    <a:pt x="276911" y="960727"/>
                    <a:pt x="211087" y="954719"/>
                  </a:cubicBezTo>
                  <a:cubicBezTo>
                    <a:pt x="140284" y="948293"/>
                    <a:pt x="19863" y="1371876"/>
                    <a:pt x="19863" y="1371876"/>
                  </a:cubicBezTo>
                  <a:lnTo>
                    <a:pt x="0" y="1363072"/>
                  </a:lnTo>
                  <a:lnTo>
                    <a:pt x="0" y="1097392"/>
                  </a:lnTo>
                  <a:lnTo>
                    <a:pt x="76314" y="754517"/>
                  </a:lnTo>
                  <a:lnTo>
                    <a:pt x="0" y="479596"/>
                  </a:lnTo>
                  <a:lnTo>
                    <a:pt x="0" y="307609"/>
                  </a:lnTo>
                  <a:lnTo>
                    <a:pt x="19088" y="297672"/>
                  </a:lnTo>
                  <a:cubicBezTo>
                    <a:pt x="19088" y="297672"/>
                    <a:pt x="67780" y="524596"/>
                    <a:pt x="207454" y="490407"/>
                  </a:cubicBezTo>
                  <a:cubicBezTo>
                    <a:pt x="340449" y="457883"/>
                    <a:pt x="437007" y="31150"/>
                    <a:pt x="437007" y="31150"/>
                  </a:cubicBezTo>
                  <a:lnTo>
                    <a:pt x="5218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6" name="Shape 27"/>
            <p:cNvSpPr/>
            <p:nvPr/>
          </p:nvSpPr>
          <p:spPr>
            <a:xfrm>
              <a:off x="3598817" y="26130"/>
              <a:ext cx="844817" cy="2325188"/>
            </a:xfrm>
            <a:custGeom>
              <a:avLst/>
              <a:gdLst/>
              <a:ahLst/>
              <a:cxnLst/>
              <a:rect l="0" t="0" r="0" b="0"/>
              <a:pathLst>
                <a:path w="844817" h="2325188">
                  <a:moveTo>
                    <a:pt x="844817" y="0"/>
                  </a:moveTo>
                  <a:lnTo>
                    <a:pt x="844817" y="388848"/>
                  </a:lnTo>
                  <a:lnTo>
                    <a:pt x="819747" y="317329"/>
                  </a:lnTo>
                  <a:lnTo>
                    <a:pt x="606628" y="1092854"/>
                  </a:lnTo>
                  <a:lnTo>
                    <a:pt x="813664" y="1975390"/>
                  </a:lnTo>
                  <a:lnTo>
                    <a:pt x="844817" y="1870479"/>
                  </a:lnTo>
                  <a:lnTo>
                    <a:pt x="844817" y="2325188"/>
                  </a:lnTo>
                  <a:lnTo>
                    <a:pt x="735609" y="2282743"/>
                  </a:lnTo>
                  <a:cubicBezTo>
                    <a:pt x="735609" y="2282743"/>
                    <a:pt x="452984" y="1369384"/>
                    <a:pt x="340042" y="1369384"/>
                  </a:cubicBezTo>
                  <a:cubicBezTo>
                    <a:pt x="221107" y="1369384"/>
                    <a:pt x="52578" y="1989715"/>
                    <a:pt x="52578" y="1989715"/>
                  </a:cubicBezTo>
                  <a:lnTo>
                    <a:pt x="0" y="1966272"/>
                  </a:lnTo>
                  <a:lnTo>
                    <a:pt x="0" y="1630434"/>
                  </a:lnTo>
                  <a:lnTo>
                    <a:pt x="154737" y="1068356"/>
                  </a:lnTo>
                  <a:lnTo>
                    <a:pt x="0" y="655975"/>
                  </a:lnTo>
                  <a:lnTo>
                    <a:pt x="0" y="380717"/>
                  </a:lnTo>
                  <a:lnTo>
                    <a:pt x="23127" y="372231"/>
                  </a:lnTo>
                  <a:cubicBezTo>
                    <a:pt x="23127" y="372231"/>
                    <a:pt x="136335" y="765017"/>
                    <a:pt x="326352" y="771011"/>
                  </a:cubicBezTo>
                  <a:cubicBezTo>
                    <a:pt x="516420" y="776993"/>
                    <a:pt x="782434" y="25965"/>
                    <a:pt x="782434" y="25965"/>
                  </a:cubicBezTo>
                  <a:lnTo>
                    <a:pt x="84481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7" name="Shape 28"/>
            <p:cNvSpPr/>
            <p:nvPr/>
          </p:nvSpPr>
          <p:spPr>
            <a:xfrm>
              <a:off x="4443634" y="0"/>
              <a:ext cx="496341" cy="2383206"/>
            </a:xfrm>
            <a:custGeom>
              <a:avLst/>
              <a:gdLst/>
              <a:ahLst/>
              <a:cxnLst/>
              <a:rect l="0" t="0" r="0" b="0"/>
              <a:pathLst>
                <a:path w="496341" h="2383206">
                  <a:moveTo>
                    <a:pt x="62776" y="0"/>
                  </a:moveTo>
                  <a:lnTo>
                    <a:pt x="496341" y="1117498"/>
                  </a:lnTo>
                  <a:lnTo>
                    <a:pt x="82042" y="2383206"/>
                  </a:lnTo>
                  <a:lnTo>
                    <a:pt x="0" y="2351318"/>
                  </a:lnTo>
                  <a:lnTo>
                    <a:pt x="0" y="1896609"/>
                  </a:lnTo>
                  <a:lnTo>
                    <a:pt x="238189" y="1094486"/>
                  </a:lnTo>
                  <a:lnTo>
                    <a:pt x="0" y="414978"/>
                  </a:lnTo>
                  <a:lnTo>
                    <a:pt x="0" y="26130"/>
                  </a:lnTo>
                  <a:lnTo>
                    <a:pt x="6277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8" name="Shape 29"/>
            <p:cNvSpPr/>
            <p:nvPr/>
          </p:nvSpPr>
          <p:spPr>
            <a:xfrm>
              <a:off x="2831714" y="1000477"/>
              <a:ext cx="2425166" cy="246829"/>
            </a:xfrm>
            <a:custGeom>
              <a:avLst/>
              <a:gdLst/>
              <a:ahLst/>
              <a:cxnLst/>
              <a:rect l="0" t="0" r="0" b="0"/>
              <a:pathLst>
                <a:path w="2425166" h="246829">
                  <a:moveTo>
                    <a:pt x="2102388" y="218"/>
                  </a:moveTo>
                  <a:cubicBezTo>
                    <a:pt x="2354237" y="388"/>
                    <a:pt x="2425166" y="20883"/>
                    <a:pt x="2425166" y="20883"/>
                  </a:cubicBezTo>
                  <a:lnTo>
                    <a:pt x="2199221" y="246829"/>
                  </a:lnTo>
                  <a:cubicBezTo>
                    <a:pt x="736562" y="80001"/>
                    <a:pt x="0" y="223651"/>
                    <a:pt x="0" y="223651"/>
                  </a:cubicBezTo>
                  <a:lnTo>
                    <a:pt x="0" y="187113"/>
                  </a:lnTo>
                  <a:cubicBezTo>
                    <a:pt x="1155709" y="33380"/>
                    <a:pt x="1778583" y="0"/>
                    <a:pt x="2102388" y="21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A31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9" name="Shape 30"/>
            <p:cNvSpPr/>
            <p:nvPr/>
          </p:nvSpPr>
          <p:spPr>
            <a:xfrm>
              <a:off x="0" y="2086232"/>
              <a:ext cx="251460" cy="245720"/>
            </a:xfrm>
            <a:custGeom>
              <a:avLst/>
              <a:gdLst/>
              <a:ahLst/>
              <a:cxnLst/>
              <a:rect l="0" t="0" r="0" b="0"/>
              <a:pathLst>
                <a:path w="251460" h="245720">
                  <a:moveTo>
                    <a:pt x="204140" y="0"/>
                  </a:moveTo>
                  <a:lnTo>
                    <a:pt x="237731" y="1524"/>
                  </a:lnTo>
                  <a:cubicBezTo>
                    <a:pt x="243434" y="2261"/>
                    <a:pt x="251460" y="3810"/>
                    <a:pt x="251460" y="11062"/>
                  </a:cubicBezTo>
                  <a:cubicBezTo>
                    <a:pt x="251460" y="13729"/>
                    <a:pt x="250698" y="16764"/>
                    <a:pt x="249542" y="19457"/>
                  </a:cubicBezTo>
                  <a:lnTo>
                    <a:pt x="241529" y="50724"/>
                  </a:lnTo>
                  <a:cubicBezTo>
                    <a:pt x="240017" y="58001"/>
                    <a:pt x="238100" y="67145"/>
                    <a:pt x="228943" y="67145"/>
                  </a:cubicBezTo>
                  <a:cubicBezTo>
                    <a:pt x="216726" y="67145"/>
                    <a:pt x="218249" y="45415"/>
                    <a:pt x="217868" y="38138"/>
                  </a:cubicBezTo>
                  <a:cubicBezTo>
                    <a:pt x="217500" y="22898"/>
                    <a:pt x="219786" y="14478"/>
                    <a:pt x="202222" y="14478"/>
                  </a:cubicBezTo>
                  <a:cubicBezTo>
                    <a:pt x="169405" y="14478"/>
                    <a:pt x="135077" y="31267"/>
                    <a:pt x="111036" y="53035"/>
                  </a:cubicBezTo>
                  <a:cubicBezTo>
                    <a:pt x="82791" y="78206"/>
                    <a:pt x="63716" y="117119"/>
                    <a:pt x="63716" y="155308"/>
                  </a:cubicBezTo>
                  <a:cubicBezTo>
                    <a:pt x="63716" y="195364"/>
                    <a:pt x="90437" y="230099"/>
                    <a:pt x="133553" y="230099"/>
                  </a:cubicBezTo>
                  <a:cubicBezTo>
                    <a:pt x="161023" y="230099"/>
                    <a:pt x="178562" y="212141"/>
                    <a:pt x="190779" y="189992"/>
                  </a:cubicBezTo>
                  <a:cubicBezTo>
                    <a:pt x="194983" y="182766"/>
                    <a:pt x="199555" y="170180"/>
                    <a:pt x="209868" y="170180"/>
                  </a:cubicBezTo>
                  <a:cubicBezTo>
                    <a:pt x="213296" y="170180"/>
                    <a:pt x="216357" y="172072"/>
                    <a:pt x="216357" y="175514"/>
                  </a:cubicBezTo>
                  <a:cubicBezTo>
                    <a:pt x="216357" y="178575"/>
                    <a:pt x="207569" y="207175"/>
                    <a:pt x="206058" y="214808"/>
                  </a:cubicBezTo>
                  <a:cubicBezTo>
                    <a:pt x="202997" y="230099"/>
                    <a:pt x="201079" y="231242"/>
                    <a:pt x="184684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71" y="245720"/>
                    <a:pt x="56477" y="240767"/>
                    <a:pt x="35484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31" y="66764"/>
                    <a:pt x="70955" y="40056"/>
                  </a:cubicBezTo>
                  <a:cubicBezTo>
                    <a:pt x="109500" y="14122"/>
                    <a:pt x="157226" y="0"/>
                    <a:pt x="20414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0" name="Shape 31"/>
            <p:cNvSpPr/>
            <p:nvPr/>
          </p:nvSpPr>
          <p:spPr>
            <a:xfrm>
              <a:off x="622012" y="2087443"/>
              <a:ext cx="134296" cy="244505"/>
            </a:xfrm>
            <a:custGeom>
              <a:avLst/>
              <a:gdLst/>
              <a:ahLst/>
              <a:cxnLst/>
              <a:rect l="0" t="0" r="0" b="0"/>
              <a:pathLst>
                <a:path w="134296" h="244505">
                  <a:moveTo>
                    <a:pt x="134296" y="0"/>
                  </a:moveTo>
                  <a:lnTo>
                    <a:pt x="134296" y="16113"/>
                  </a:lnTo>
                  <a:lnTo>
                    <a:pt x="133864" y="16206"/>
                  </a:lnTo>
                  <a:cubicBezTo>
                    <a:pt x="111050" y="26129"/>
                    <a:pt x="93374" y="48658"/>
                    <a:pt x="82791" y="70109"/>
                  </a:cubicBezTo>
                  <a:cubicBezTo>
                    <a:pt x="70574" y="94925"/>
                    <a:pt x="59880" y="138041"/>
                    <a:pt x="59880" y="165549"/>
                  </a:cubicBezTo>
                  <a:cubicBezTo>
                    <a:pt x="59880" y="196817"/>
                    <a:pt x="73241" y="231920"/>
                    <a:pt x="110630" y="231920"/>
                  </a:cubicBezTo>
                  <a:lnTo>
                    <a:pt x="134296" y="227506"/>
                  </a:lnTo>
                  <a:lnTo>
                    <a:pt x="134296" y="242934"/>
                  </a:lnTo>
                  <a:lnTo>
                    <a:pt x="116738" y="244505"/>
                  </a:lnTo>
                  <a:cubicBezTo>
                    <a:pt x="50343" y="244505"/>
                    <a:pt x="0" y="200233"/>
                    <a:pt x="0" y="134231"/>
                  </a:cubicBezTo>
                  <a:cubicBezTo>
                    <a:pt x="0" y="62455"/>
                    <a:pt x="61044" y="11994"/>
                    <a:pt x="128450" y="500"/>
                  </a:cubicBezTo>
                  <a:lnTo>
                    <a:pt x="13429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1" name="Shape 32"/>
            <p:cNvSpPr/>
            <p:nvPr/>
          </p:nvSpPr>
          <p:spPr>
            <a:xfrm>
              <a:off x="756308" y="2085454"/>
              <a:ext cx="133547" cy="244923"/>
            </a:xfrm>
            <a:custGeom>
              <a:avLst/>
              <a:gdLst/>
              <a:ahLst/>
              <a:cxnLst/>
              <a:rect l="0" t="0" r="0" b="0"/>
              <a:pathLst>
                <a:path w="133547" h="244923">
                  <a:moveTo>
                    <a:pt x="23273" y="0"/>
                  </a:moveTo>
                  <a:cubicBezTo>
                    <a:pt x="52267" y="0"/>
                    <a:pt x="77844" y="8039"/>
                    <a:pt x="98812" y="28245"/>
                  </a:cubicBezTo>
                  <a:cubicBezTo>
                    <a:pt x="120580" y="48082"/>
                    <a:pt x="133547" y="76683"/>
                    <a:pt x="133547" y="105702"/>
                  </a:cubicBezTo>
                  <a:cubicBezTo>
                    <a:pt x="133547" y="177822"/>
                    <a:pt x="80087" y="231526"/>
                    <a:pt x="12271" y="243825"/>
                  </a:cubicBezTo>
                  <a:lnTo>
                    <a:pt x="0" y="244923"/>
                  </a:lnTo>
                  <a:lnTo>
                    <a:pt x="0" y="229495"/>
                  </a:lnTo>
                  <a:lnTo>
                    <a:pt x="818" y="229343"/>
                  </a:lnTo>
                  <a:cubicBezTo>
                    <a:pt x="53374" y="208731"/>
                    <a:pt x="74416" y="123303"/>
                    <a:pt x="74416" y="75552"/>
                  </a:cubicBezTo>
                  <a:cubicBezTo>
                    <a:pt x="74416" y="42723"/>
                    <a:pt x="61817" y="12979"/>
                    <a:pt x="24022" y="12979"/>
                  </a:cubicBezTo>
                  <a:lnTo>
                    <a:pt x="0" y="18102"/>
                  </a:lnTo>
                  <a:lnTo>
                    <a:pt x="0" y="1989"/>
                  </a:lnTo>
                  <a:lnTo>
                    <a:pt x="2327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2" name="Shape 33"/>
            <p:cNvSpPr/>
            <p:nvPr/>
          </p:nvSpPr>
          <p:spPr>
            <a:xfrm>
              <a:off x="1291438" y="2089262"/>
              <a:ext cx="287706" cy="242684"/>
            </a:xfrm>
            <a:custGeom>
              <a:avLst/>
              <a:gdLst/>
              <a:ahLst/>
              <a:cxnLst/>
              <a:rect l="0" t="0" r="0" b="0"/>
              <a:pathLst>
                <a:path w="287706" h="242684">
                  <a:moveTo>
                    <a:pt x="28994" y="0"/>
                  </a:moveTo>
                  <a:cubicBezTo>
                    <a:pt x="47320" y="394"/>
                    <a:pt x="66383" y="1918"/>
                    <a:pt x="85458" y="1918"/>
                  </a:cubicBezTo>
                  <a:cubicBezTo>
                    <a:pt x="103772" y="1918"/>
                    <a:pt x="122860" y="394"/>
                    <a:pt x="141567" y="0"/>
                  </a:cubicBezTo>
                  <a:cubicBezTo>
                    <a:pt x="146520" y="0"/>
                    <a:pt x="150724" y="2667"/>
                    <a:pt x="150724" y="8027"/>
                  </a:cubicBezTo>
                  <a:cubicBezTo>
                    <a:pt x="150724" y="16040"/>
                    <a:pt x="140792" y="16790"/>
                    <a:pt x="134696" y="17564"/>
                  </a:cubicBezTo>
                  <a:cubicBezTo>
                    <a:pt x="107975" y="21374"/>
                    <a:pt x="106058" y="31686"/>
                    <a:pt x="98831" y="55702"/>
                  </a:cubicBezTo>
                  <a:lnTo>
                    <a:pt x="73254" y="140056"/>
                  </a:lnTo>
                  <a:cubicBezTo>
                    <a:pt x="69063" y="154165"/>
                    <a:pt x="62192" y="174371"/>
                    <a:pt x="62192" y="189268"/>
                  </a:cubicBezTo>
                  <a:cubicBezTo>
                    <a:pt x="62192" y="214833"/>
                    <a:pt x="87376" y="224371"/>
                    <a:pt x="109893" y="224371"/>
                  </a:cubicBezTo>
                  <a:cubicBezTo>
                    <a:pt x="135064" y="224371"/>
                    <a:pt x="159106" y="215202"/>
                    <a:pt x="174765" y="194996"/>
                  </a:cubicBezTo>
                  <a:cubicBezTo>
                    <a:pt x="188493" y="177457"/>
                    <a:pt x="196888" y="147307"/>
                    <a:pt x="203365" y="125540"/>
                  </a:cubicBezTo>
                  <a:lnTo>
                    <a:pt x="220929" y="67564"/>
                  </a:lnTo>
                  <a:cubicBezTo>
                    <a:pt x="223964" y="57252"/>
                    <a:pt x="228943" y="40830"/>
                    <a:pt x="228943" y="30912"/>
                  </a:cubicBezTo>
                  <a:cubicBezTo>
                    <a:pt x="228943" y="20600"/>
                    <a:pt x="223215" y="18314"/>
                    <a:pt x="214058" y="17183"/>
                  </a:cubicBezTo>
                  <a:cubicBezTo>
                    <a:pt x="207569" y="16790"/>
                    <a:pt x="195351" y="16790"/>
                    <a:pt x="195351" y="8420"/>
                  </a:cubicBezTo>
                  <a:cubicBezTo>
                    <a:pt x="195351" y="2667"/>
                    <a:pt x="200698" y="0"/>
                    <a:pt x="206057" y="0"/>
                  </a:cubicBezTo>
                  <a:cubicBezTo>
                    <a:pt x="218250" y="394"/>
                    <a:pt x="230454" y="1918"/>
                    <a:pt x="242671" y="1918"/>
                  </a:cubicBezTo>
                  <a:cubicBezTo>
                    <a:pt x="254889" y="1918"/>
                    <a:pt x="267106" y="394"/>
                    <a:pt x="279298" y="0"/>
                  </a:cubicBezTo>
                  <a:cubicBezTo>
                    <a:pt x="283870" y="0"/>
                    <a:pt x="287706" y="2311"/>
                    <a:pt x="287706" y="7277"/>
                  </a:cubicBezTo>
                  <a:cubicBezTo>
                    <a:pt x="287706" y="14897"/>
                    <a:pt x="281585" y="16040"/>
                    <a:pt x="275488" y="16790"/>
                  </a:cubicBezTo>
                  <a:cubicBezTo>
                    <a:pt x="266332" y="17958"/>
                    <a:pt x="259829" y="18314"/>
                    <a:pt x="254483" y="26327"/>
                  </a:cubicBezTo>
                  <a:cubicBezTo>
                    <a:pt x="247625" y="36271"/>
                    <a:pt x="241528" y="56109"/>
                    <a:pt x="238100" y="67564"/>
                  </a:cubicBezTo>
                  <a:lnTo>
                    <a:pt x="214439" y="145771"/>
                  </a:lnTo>
                  <a:cubicBezTo>
                    <a:pt x="206794" y="170955"/>
                    <a:pt x="199555" y="197663"/>
                    <a:pt x="179337" y="215976"/>
                  </a:cubicBezTo>
                  <a:cubicBezTo>
                    <a:pt x="156439" y="236576"/>
                    <a:pt x="127826" y="242684"/>
                    <a:pt x="97295" y="242684"/>
                  </a:cubicBezTo>
                  <a:cubicBezTo>
                    <a:pt x="78600" y="242684"/>
                    <a:pt x="56477" y="239637"/>
                    <a:pt x="38545" y="233515"/>
                  </a:cubicBezTo>
                  <a:cubicBezTo>
                    <a:pt x="18694" y="226657"/>
                    <a:pt x="0" y="212560"/>
                    <a:pt x="0" y="189662"/>
                  </a:cubicBezTo>
                  <a:cubicBezTo>
                    <a:pt x="0" y="175540"/>
                    <a:pt x="3048" y="166764"/>
                    <a:pt x="6858" y="154165"/>
                  </a:cubicBezTo>
                  <a:lnTo>
                    <a:pt x="38913" y="47333"/>
                  </a:lnTo>
                  <a:cubicBezTo>
                    <a:pt x="40830" y="41605"/>
                    <a:pt x="43498" y="34747"/>
                    <a:pt x="43498" y="28626"/>
                  </a:cubicBezTo>
                  <a:cubicBezTo>
                    <a:pt x="43498" y="20231"/>
                    <a:pt x="38545" y="19457"/>
                    <a:pt x="31674" y="17958"/>
                  </a:cubicBezTo>
                  <a:cubicBezTo>
                    <a:pt x="26695" y="16790"/>
                    <a:pt x="17170" y="16790"/>
                    <a:pt x="17170" y="9563"/>
                  </a:cubicBezTo>
                  <a:cubicBezTo>
                    <a:pt x="17170" y="0"/>
                    <a:pt x="23266" y="0"/>
                    <a:pt x="2899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3" name="Shape 34"/>
            <p:cNvSpPr/>
            <p:nvPr/>
          </p:nvSpPr>
          <p:spPr>
            <a:xfrm>
              <a:off x="1909050" y="2089269"/>
              <a:ext cx="313639" cy="242684"/>
            </a:xfrm>
            <a:custGeom>
              <a:avLst/>
              <a:gdLst/>
              <a:ahLst/>
              <a:cxnLst/>
              <a:rect l="0" t="0" r="0" b="0"/>
              <a:pathLst>
                <a:path w="313639" h="242684">
                  <a:moveTo>
                    <a:pt x="73635" y="0"/>
                  </a:moveTo>
                  <a:cubicBezTo>
                    <a:pt x="79743" y="381"/>
                    <a:pt x="85852" y="1918"/>
                    <a:pt x="91961" y="1918"/>
                  </a:cubicBezTo>
                  <a:cubicBezTo>
                    <a:pt x="107976" y="1918"/>
                    <a:pt x="123254" y="381"/>
                    <a:pt x="138874" y="0"/>
                  </a:cubicBezTo>
                  <a:cubicBezTo>
                    <a:pt x="145745" y="0"/>
                    <a:pt x="145745" y="4585"/>
                    <a:pt x="148425" y="10313"/>
                  </a:cubicBezTo>
                  <a:lnTo>
                    <a:pt x="220548" y="163716"/>
                  </a:lnTo>
                  <a:lnTo>
                    <a:pt x="252197" y="58001"/>
                  </a:lnTo>
                  <a:cubicBezTo>
                    <a:pt x="254495" y="50381"/>
                    <a:pt x="258318" y="36259"/>
                    <a:pt x="258318" y="29007"/>
                  </a:cubicBezTo>
                  <a:cubicBezTo>
                    <a:pt x="258318" y="16421"/>
                    <a:pt x="248387" y="15278"/>
                    <a:pt x="238468" y="14897"/>
                  </a:cubicBezTo>
                  <a:cubicBezTo>
                    <a:pt x="233883" y="14503"/>
                    <a:pt x="228155" y="13729"/>
                    <a:pt x="228155" y="8408"/>
                  </a:cubicBezTo>
                  <a:cubicBezTo>
                    <a:pt x="228155" y="1524"/>
                    <a:pt x="234658" y="0"/>
                    <a:pt x="240005" y="0"/>
                  </a:cubicBezTo>
                  <a:cubicBezTo>
                    <a:pt x="251447" y="381"/>
                    <a:pt x="262115" y="1918"/>
                    <a:pt x="273571" y="1918"/>
                  </a:cubicBezTo>
                  <a:cubicBezTo>
                    <a:pt x="284264" y="1918"/>
                    <a:pt x="294945" y="381"/>
                    <a:pt x="306007" y="0"/>
                  </a:cubicBezTo>
                  <a:cubicBezTo>
                    <a:pt x="310210" y="0"/>
                    <a:pt x="313639" y="1524"/>
                    <a:pt x="313639" y="6134"/>
                  </a:cubicBezTo>
                  <a:cubicBezTo>
                    <a:pt x="313639" y="14503"/>
                    <a:pt x="302946" y="15278"/>
                    <a:pt x="296863" y="16028"/>
                  </a:cubicBezTo>
                  <a:cubicBezTo>
                    <a:pt x="290741" y="17171"/>
                    <a:pt x="285014" y="18695"/>
                    <a:pt x="281978" y="24422"/>
                  </a:cubicBezTo>
                  <a:cubicBezTo>
                    <a:pt x="277406" y="31674"/>
                    <a:pt x="273190" y="46190"/>
                    <a:pt x="270535" y="54559"/>
                  </a:cubicBezTo>
                  <a:lnTo>
                    <a:pt x="219011" y="225514"/>
                  </a:lnTo>
                  <a:cubicBezTo>
                    <a:pt x="216345" y="233515"/>
                    <a:pt x="215976" y="242684"/>
                    <a:pt x="204902" y="242684"/>
                  </a:cubicBezTo>
                  <a:cubicBezTo>
                    <a:pt x="194602" y="242684"/>
                    <a:pt x="192697" y="234290"/>
                    <a:pt x="188481" y="226644"/>
                  </a:cubicBezTo>
                  <a:lnTo>
                    <a:pt x="99962" y="50381"/>
                  </a:lnTo>
                  <a:lnTo>
                    <a:pt x="67513" y="159131"/>
                  </a:lnTo>
                  <a:cubicBezTo>
                    <a:pt x="64478" y="169418"/>
                    <a:pt x="56477" y="196901"/>
                    <a:pt x="56477" y="207188"/>
                  </a:cubicBezTo>
                  <a:cubicBezTo>
                    <a:pt x="56477" y="230099"/>
                    <a:pt x="84709" y="217868"/>
                    <a:pt x="84709" y="231623"/>
                  </a:cubicBezTo>
                  <a:cubicBezTo>
                    <a:pt x="84709" y="238100"/>
                    <a:pt x="78587" y="239624"/>
                    <a:pt x="73635" y="239624"/>
                  </a:cubicBezTo>
                  <a:cubicBezTo>
                    <a:pt x="62205" y="239243"/>
                    <a:pt x="51511" y="237732"/>
                    <a:pt x="40830" y="237732"/>
                  </a:cubicBezTo>
                  <a:cubicBezTo>
                    <a:pt x="29375" y="237732"/>
                    <a:pt x="18682" y="239243"/>
                    <a:pt x="7633" y="239624"/>
                  </a:cubicBezTo>
                  <a:cubicBezTo>
                    <a:pt x="3810" y="239624"/>
                    <a:pt x="0" y="237732"/>
                    <a:pt x="0" y="233147"/>
                  </a:cubicBezTo>
                  <a:cubicBezTo>
                    <a:pt x="0" y="227787"/>
                    <a:pt x="5715" y="225514"/>
                    <a:pt x="11824" y="224371"/>
                  </a:cubicBezTo>
                  <a:cubicBezTo>
                    <a:pt x="19076" y="223228"/>
                    <a:pt x="28245" y="222479"/>
                    <a:pt x="32817" y="215202"/>
                  </a:cubicBezTo>
                  <a:cubicBezTo>
                    <a:pt x="36995" y="209105"/>
                    <a:pt x="39675" y="198818"/>
                    <a:pt x="41973" y="191186"/>
                  </a:cubicBezTo>
                  <a:lnTo>
                    <a:pt x="82423" y="54966"/>
                  </a:lnTo>
                  <a:cubicBezTo>
                    <a:pt x="84709" y="46939"/>
                    <a:pt x="88151" y="37008"/>
                    <a:pt x="88151" y="28626"/>
                  </a:cubicBezTo>
                  <a:cubicBezTo>
                    <a:pt x="88151" y="18695"/>
                    <a:pt x="84315" y="17171"/>
                    <a:pt x="75552" y="16421"/>
                  </a:cubicBezTo>
                  <a:cubicBezTo>
                    <a:pt x="69812" y="15647"/>
                    <a:pt x="62941" y="15647"/>
                    <a:pt x="62941" y="8408"/>
                  </a:cubicBezTo>
                  <a:cubicBezTo>
                    <a:pt x="62941" y="2667"/>
                    <a:pt x="68669" y="0"/>
                    <a:pt x="7363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4" name="Shape 35"/>
            <p:cNvSpPr/>
            <p:nvPr/>
          </p:nvSpPr>
          <p:spPr>
            <a:xfrm>
              <a:off x="2594139" y="2086232"/>
              <a:ext cx="251447" cy="245720"/>
            </a:xfrm>
            <a:custGeom>
              <a:avLst/>
              <a:gdLst/>
              <a:ahLst/>
              <a:cxnLst/>
              <a:rect l="0" t="0" r="0" b="0"/>
              <a:pathLst>
                <a:path w="251447" h="245720">
                  <a:moveTo>
                    <a:pt x="204127" y="0"/>
                  </a:moveTo>
                  <a:lnTo>
                    <a:pt x="237718" y="1524"/>
                  </a:lnTo>
                  <a:cubicBezTo>
                    <a:pt x="243434" y="2261"/>
                    <a:pt x="251447" y="3810"/>
                    <a:pt x="251447" y="11062"/>
                  </a:cubicBezTo>
                  <a:cubicBezTo>
                    <a:pt x="251447" y="13729"/>
                    <a:pt x="250673" y="16764"/>
                    <a:pt x="249530" y="19457"/>
                  </a:cubicBezTo>
                  <a:lnTo>
                    <a:pt x="241516" y="50724"/>
                  </a:lnTo>
                  <a:cubicBezTo>
                    <a:pt x="240005" y="58001"/>
                    <a:pt x="238087" y="67145"/>
                    <a:pt x="228930" y="67145"/>
                  </a:cubicBezTo>
                  <a:cubicBezTo>
                    <a:pt x="216713" y="67145"/>
                    <a:pt x="218237" y="45415"/>
                    <a:pt x="217856" y="38138"/>
                  </a:cubicBezTo>
                  <a:cubicBezTo>
                    <a:pt x="217488" y="22898"/>
                    <a:pt x="219773" y="14478"/>
                    <a:pt x="202209" y="14478"/>
                  </a:cubicBezTo>
                  <a:cubicBezTo>
                    <a:pt x="169405" y="14478"/>
                    <a:pt x="135065" y="31267"/>
                    <a:pt x="111036" y="53035"/>
                  </a:cubicBezTo>
                  <a:cubicBezTo>
                    <a:pt x="82791" y="78206"/>
                    <a:pt x="63703" y="117119"/>
                    <a:pt x="63703" y="155308"/>
                  </a:cubicBezTo>
                  <a:cubicBezTo>
                    <a:pt x="63703" y="195364"/>
                    <a:pt x="90424" y="230099"/>
                    <a:pt x="133540" y="230099"/>
                  </a:cubicBezTo>
                  <a:cubicBezTo>
                    <a:pt x="161011" y="230099"/>
                    <a:pt x="178549" y="212141"/>
                    <a:pt x="190767" y="189992"/>
                  </a:cubicBezTo>
                  <a:cubicBezTo>
                    <a:pt x="194970" y="182766"/>
                    <a:pt x="199555" y="170180"/>
                    <a:pt x="209855" y="170180"/>
                  </a:cubicBezTo>
                  <a:cubicBezTo>
                    <a:pt x="213284" y="170180"/>
                    <a:pt x="216345" y="172072"/>
                    <a:pt x="216345" y="175514"/>
                  </a:cubicBezTo>
                  <a:cubicBezTo>
                    <a:pt x="216345" y="178575"/>
                    <a:pt x="207556" y="207175"/>
                    <a:pt x="206045" y="214808"/>
                  </a:cubicBezTo>
                  <a:cubicBezTo>
                    <a:pt x="202984" y="230099"/>
                    <a:pt x="201066" y="231242"/>
                    <a:pt x="184671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46" y="245720"/>
                    <a:pt x="56477" y="240767"/>
                    <a:pt x="35471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18" y="66764"/>
                    <a:pt x="70942" y="40056"/>
                  </a:cubicBezTo>
                  <a:cubicBezTo>
                    <a:pt x="109487" y="14122"/>
                    <a:pt x="157213" y="0"/>
                    <a:pt x="20412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5" name="Shape 36"/>
            <p:cNvSpPr/>
            <p:nvPr/>
          </p:nvSpPr>
          <p:spPr>
            <a:xfrm>
              <a:off x="3193217" y="2089263"/>
              <a:ext cx="186982" cy="239636"/>
            </a:xfrm>
            <a:custGeom>
              <a:avLst/>
              <a:gdLst/>
              <a:ahLst/>
              <a:cxnLst/>
              <a:rect l="0" t="0" r="0" b="0"/>
              <a:pathLst>
                <a:path w="186982" h="239636">
                  <a:moveTo>
                    <a:pt x="76695" y="0"/>
                  </a:moveTo>
                  <a:cubicBezTo>
                    <a:pt x="93510" y="394"/>
                    <a:pt x="111023" y="1918"/>
                    <a:pt x="128588" y="1918"/>
                  </a:cubicBezTo>
                  <a:cubicBezTo>
                    <a:pt x="145402" y="1918"/>
                    <a:pt x="162941" y="394"/>
                    <a:pt x="180099" y="0"/>
                  </a:cubicBezTo>
                  <a:cubicBezTo>
                    <a:pt x="183921" y="0"/>
                    <a:pt x="186982" y="2311"/>
                    <a:pt x="186982" y="6502"/>
                  </a:cubicBezTo>
                  <a:cubicBezTo>
                    <a:pt x="186982" y="14516"/>
                    <a:pt x="176301" y="16040"/>
                    <a:pt x="169812" y="17183"/>
                  </a:cubicBezTo>
                  <a:cubicBezTo>
                    <a:pt x="153772" y="19876"/>
                    <a:pt x="152997" y="27470"/>
                    <a:pt x="148844" y="41605"/>
                  </a:cubicBezTo>
                  <a:lnTo>
                    <a:pt x="104572" y="189268"/>
                  </a:lnTo>
                  <a:cubicBezTo>
                    <a:pt x="103022" y="194996"/>
                    <a:pt x="99594" y="204915"/>
                    <a:pt x="99594" y="210642"/>
                  </a:cubicBezTo>
                  <a:cubicBezTo>
                    <a:pt x="99594" y="220561"/>
                    <a:pt x="104572" y="223228"/>
                    <a:pt x="113716" y="223622"/>
                  </a:cubicBezTo>
                  <a:cubicBezTo>
                    <a:pt x="119050" y="223990"/>
                    <a:pt x="126670" y="225146"/>
                    <a:pt x="126670" y="231623"/>
                  </a:cubicBezTo>
                  <a:cubicBezTo>
                    <a:pt x="126670" y="238874"/>
                    <a:pt x="118694" y="239636"/>
                    <a:pt x="113335" y="239636"/>
                  </a:cubicBezTo>
                  <a:cubicBezTo>
                    <a:pt x="95796" y="239243"/>
                    <a:pt x="78232" y="237744"/>
                    <a:pt x="61443" y="237744"/>
                  </a:cubicBezTo>
                  <a:cubicBezTo>
                    <a:pt x="43878" y="237744"/>
                    <a:pt x="26365" y="239243"/>
                    <a:pt x="8801" y="239636"/>
                  </a:cubicBezTo>
                  <a:cubicBezTo>
                    <a:pt x="4572" y="239636"/>
                    <a:pt x="0" y="237744"/>
                    <a:pt x="0" y="232766"/>
                  </a:cubicBezTo>
                  <a:cubicBezTo>
                    <a:pt x="0" y="225514"/>
                    <a:pt x="7264" y="224739"/>
                    <a:pt x="12992" y="223622"/>
                  </a:cubicBezTo>
                  <a:cubicBezTo>
                    <a:pt x="20231" y="222072"/>
                    <a:pt x="27864" y="221704"/>
                    <a:pt x="32448" y="215202"/>
                  </a:cubicBezTo>
                  <a:cubicBezTo>
                    <a:pt x="36652" y="209118"/>
                    <a:pt x="40094" y="195377"/>
                    <a:pt x="42367" y="188519"/>
                  </a:cubicBezTo>
                  <a:lnTo>
                    <a:pt x="86233" y="41237"/>
                  </a:lnTo>
                  <a:cubicBezTo>
                    <a:pt x="87376" y="37021"/>
                    <a:pt x="90069" y="29769"/>
                    <a:pt x="90069" y="25591"/>
                  </a:cubicBezTo>
                  <a:cubicBezTo>
                    <a:pt x="90069" y="17958"/>
                    <a:pt x="82791" y="16789"/>
                    <a:pt x="76695" y="16421"/>
                  </a:cubicBezTo>
                  <a:cubicBezTo>
                    <a:pt x="72111" y="16040"/>
                    <a:pt x="65634" y="15291"/>
                    <a:pt x="65634" y="9563"/>
                  </a:cubicBezTo>
                  <a:cubicBezTo>
                    <a:pt x="65634" y="3835"/>
                    <a:pt x="71336" y="0"/>
                    <a:pt x="7669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6" name="Shape 37"/>
            <p:cNvSpPr/>
            <p:nvPr/>
          </p:nvSpPr>
          <p:spPr>
            <a:xfrm>
              <a:off x="3729653" y="2089262"/>
              <a:ext cx="207150" cy="239636"/>
            </a:xfrm>
            <a:custGeom>
              <a:avLst/>
              <a:gdLst/>
              <a:ahLst/>
              <a:cxnLst/>
              <a:rect l="0" t="0" r="0" b="0"/>
              <a:pathLst>
                <a:path w="207150" h="239636">
                  <a:moveTo>
                    <a:pt x="78956" y="0"/>
                  </a:moveTo>
                  <a:cubicBezTo>
                    <a:pt x="96520" y="393"/>
                    <a:pt x="114821" y="1918"/>
                    <a:pt x="133159" y="1918"/>
                  </a:cubicBezTo>
                  <a:cubicBezTo>
                    <a:pt x="151447" y="1918"/>
                    <a:pt x="169011" y="393"/>
                    <a:pt x="187325" y="0"/>
                  </a:cubicBezTo>
                  <a:cubicBezTo>
                    <a:pt x="192278" y="0"/>
                    <a:pt x="196469" y="774"/>
                    <a:pt x="196469" y="6502"/>
                  </a:cubicBezTo>
                  <a:cubicBezTo>
                    <a:pt x="196469" y="14897"/>
                    <a:pt x="188849" y="15646"/>
                    <a:pt x="181966" y="16421"/>
                  </a:cubicBezTo>
                  <a:cubicBezTo>
                    <a:pt x="173596" y="17958"/>
                    <a:pt x="167094" y="17564"/>
                    <a:pt x="161011" y="24816"/>
                  </a:cubicBezTo>
                  <a:cubicBezTo>
                    <a:pt x="154889" y="31686"/>
                    <a:pt x="151079" y="44272"/>
                    <a:pt x="148412" y="52667"/>
                  </a:cubicBezTo>
                  <a:lnTo>
                    <a:pt x="103759" y="201866"/>
                  </a:lnTo>
                  <a:cubicBezTo>
                    <a:pt x="102997" y="204914"/>
                    <a:pt x="101079" y="210642"/>
                    <a:pt x="101079" y="213703"/>
                  </a:cubicBezTo>
                  <a:cubicBezTo>
                    <a:pt x="101079" y="224739"/>
                    <a:pt x="115976" y="223228"/>
                    <a:pt x="123215" y="223228"/>
                  </a:cubicBezTo>
                  <a:cubicBezTo>
                    <a:pt x="156426" y="223228"/>
                    <a:pt x="170155" y="216738"/>
                    <a:pt x="187325" y="187376"/>
                  </a:cubicBezTo>
                  <a:cubicBezTo>
                    <a:pt x="189992" y="182766"/>
                    <a:pt x="193053" y="177825"/>
                    <a:pt x="198781" y="177825"/>
                  </a:cubicBezTo>
                  <a:cubicBezTo>
                    <a:pt x="203365" y="177825"/>
                    <a:pt x="207150" y="180873"/>
                    <a:pt x="207150" y="185826"/>
                  </a:cubicBezTo>
                  <a:cubicBezTo>
                    <a:pt x="207150" y="191960"/>
                    <a:pt x="204140" y="200723"/>
                    <a:pt x="202222" y="206832"/>
                  </a:cubicBezTo>
                  <a:lnTo>
                    <a:pt x="198387" y="220929"/>
                  </a:lnTo>
                  <a:cubicBezTo>
                    <a:pt x="197244" y="224739"/>
                    <a:pt x="195326" y="232766"/>
                    <a:pt x="193053" y="236207"/>
                  </a:cubicBezTo>
                  <a:cubicBezTo>
                    <a:pt x="191135" y="239636"/>
                    <a:pt x="185801" y="239636"/>
                    <a:pt x="182740" y="239636"/>
                  </a:cubicBezTo>
                  <a:cubicBezTo>
                    <a:pt x="143827" y="239242"/>
                    <a:pt x="104140" y="238493"/>
                    <a:pt x="65227" y="237744"/>
                  </a:cubicBezTo>
                  <a:cubicBezTo>
                    <a:pt x="46914" y="238493"/>
                    <a:pt x="28600" y="239242"/>
                    <a:pt x="9893" y="239636"/>
                  </a:cubicBezTo>
                  <a:cubicBezTo>
                    <a:pt x="5309" y="239636"/>
                    <a:pt x="0" y="238874"/>
                    <a:pt x="0" y="233159"/>
                  </a:cubicBezTo>
                  <a:cubicBezTo>
                    <a:pt x="0" y="225514"/>
                    <a:pt x="8001" y="224371"/>
                    <a:pt x="14097" y="223622"/>
                  </a:cubicBezTo>
                  <a:cubicBezTo>
                    <a:pt x="35852" y="220561"/>
                    <a:pt x="36995" y="216370"/>
                    <a:pt x="43104" y="195745"/>
                  </a:cubicBezTo>
                  <a:lnTo>
                    <a:pt x="46139" y="185826"/>
                  </a:lnTo>
                  <a:lnTo>
                    <a:pt x="85827" y="54559"/>
                  </a:lnTo>
                  <a:cubicBezTo>
                    <a:pt x="87744" y="47333"/>
                    <a:pt x="91554" y="35103"/>
                    <a:pt x="91554" y="27876"/>
                  </a:cubicBezTo>
                  <a:cubicBezTo>
                    <a:pt x="91554" y="18326"/>
                    <a:pt x="84303" y="15646"/>
                    <a:pt x="76289" y="14897"/>
                  </a:cubicBezTo>
                  <a:cubicBezTo>
                    <a:pt x="72072" y="14897"/>
                    <a:pt x="66370" y="13741"/>
                    <a:pt x="66370" y="8420"/>
                  </a:cubicBezTo>
                  <a:cubicBezTo>
                    <a:pt x="66370" y="1918"/>
                    <a:pt x="73241" y="0"/>
                    <a:pt x="7895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 defTabSz="457200"/>
              <a:endParaRPr lang="en-GB">
                <a:solidFill>
                  <a:prstClr val="black"/>
                </a:solidFill>
              </a:endParaRPr>
            </a:p>
          </p:txBody>
        </p:sp>
      </p:grpSp>
      <p:pic>
        <p:nvPicPr>
          <p:cNvPr id="67" name="Picture 6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6" t="7878" r="13063" b="23850"/>
          <a:stretch/>
        </p:blipFill>
        <p:spPr>
          <a:xfrm>
            <a:off x="8431267" y="77241"/>
            <a:ext cx="292163" cy="286378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744" y="49288"/>
            <a:ext cx="344008" cy="344668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552" y="146540"/>
            <a:ext cx="696836" cy="160254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942298" y="1380679"/>
            <a:ext cx="7706737" cy="5290284"/>
          </a:xfrm>
          <a:prstGeom prst="roundRect">
            <a:avLst>
              <a:gd name="adj" fmla="val 3333"/>
            </a:avLst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969515" y="1125984"/>
            <a:ext cx="7549756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Log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on using only your allocated username and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password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share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your password, even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 friend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Internet only with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teacher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permission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Download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from the Internet only with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teacher permission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Do not use message boards or forums unless you have permission to access them and only do so for educational use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search for inappropriate information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instant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essaging or social media without permission from your teacher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social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networking sites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(e.g. Twitter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or Facebook) instead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glow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buy anything from the Internet in school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asked, show the teacher all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emails/messages received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sent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bad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send messages which could cause offence or upset to anyone (known as       Cyberbullying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give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out personal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send photographs which could identify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yourself or individuals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Never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arrange a meeting with anyone on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Internet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Report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the teacher anything which makes you feel uncomfortable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Report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misuse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of the Internet rules </a:t>
            </a:r>
          </a:p>
          <a:p>
            <a:pPr marL="285750" indent="-285750" defTabSz="45720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Always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log off when work is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743" y="5305819"/>
            <a:ext cx="1180410" cy="117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171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708</Words>
  <Application>Microsoft Office PowerPoint</Application>
  <PresentationFormat>A4 Paper (210x297 mm)</PresentationFormat>
  <Paragraphs>95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1_Office Theme</vt:lpstr>
      <vt:lpstr>PowerPoint Presentation</vt:lpstr>
      <vt:lpstr>PowerPoint Presentation</vt:lpstr>
      <vt:lpstr>PowerPoint Presentation</vt:lpstr>
    </vt:vector>
  </TitlesOfParts>
  <Company>Fife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Laura-M Paterson</dc:creator>
  <cp:lastModifiedBy>Laura-M Paterson</cp:lastModifiedBy>
  <cp:revision>6</cp:revision>
  <dcterms:created xsi:type="dcterms:W3CDTF">2018-06-11T13:12:08Z</dcterms:created>
  <dcterms:modified xsi:type="dcterms:W3CDTF">2018-06-11T14:21:30Z</dcterms:modified>
</cp:coreProperties>
</file>